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-117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CC881-0312-46AF-B89A-E46A492AC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F527D-92EA-48EF-879A-B20D0510C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91F94-E051-4E1C-8212-57C02C9D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601D-9DD3-4057-9EC2-E96125B50B5F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9EC9D-8F35-4DBD-9824-B4353AA9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979FF-E6CA-4CFE-9E99-DEAE8EEF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E548-12A7-4A22-9C63-F954618E6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1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1189-B256-4ED6-B40F-E96787C3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2C2D2-E2E9-4AE0-9609-3759B5C0A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46935-8CDA-4E65-ABA0-C95EFE18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601D-9DD3-4057-9EC2-E96125B50B5F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7D2D4-760D-41D5-A104-204462288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BB770-B282-473E-A591-FC1EBB13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E548-12A7-4A22-9C63-F954618E6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8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2AE575-F69A-4E65-8D99-C6EB976FB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ACBE5-D068-43A0-8870-ACE3C7039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A52F4-FD8F-4E97-97B9-0EDF17C21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601D-9DD3-4057-9EC2-E96125B50B5F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EA5C1-EAAB-4BAB-9DA8-B6168204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0AD01-8AC4-40AC-897E-D7BAAE889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E548-12A7-4A22-9C63-F954618E6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4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95FA3-441A-45A3-9CF3-DE4F3901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1227A-90A1-4F14-9C8A-BDA7D58FB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A3D38-56BE-4B0E-86F7-DA95AC56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601D-9DD3-4057-9EC2-E96125B50B5F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5775-7CC2-4346-90B1-20CCF0BE4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A6BE9-95F8-40DE-B02F-D969EB4B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E548-12A7-4A22-9C63-F954618E6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6368-5DFB-4BDA-AE91-F03E44D7A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29FAF-EB06-4E34-AF1F-B8BB365B6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B97DE-950E-431F-9AAA-F41F72E1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601D-9DD3-4057-9EC2-E96125B50B5F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B7E99-F23E-44A4-B413-710DC0B8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85111-98DD-4236-A8C3-ABC4E2BE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E548-12A7-4A22-9C63-F954618E6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5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2030-D132-4227-A07F-C38873A19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F1FA-5282-48BE-9F92-60F8AF28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6DCE7-7007-45CA-A339-6A1108723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FB0C6-46DE-4272-8B39-769F8B3C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601D-9DD3-4057-9EC2-E96125B50B5F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73BA2-2BB8-400E-ACC3-6CFB4EA3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23C1D-93F8-4883-937A-A85276E3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E548-12A7-4A22-9C63-F954618E6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12A6B-C606-4CF8-9306-0682DF6A5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52403-EDB8-4C22-9E84-87C246855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082A5-A372-4448-9D3E-C84A169A9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BA4CF3-6F4E-417F-B845-48C8F4EED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C3F222-9D17-45F8-B06D-5B274D8D6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ACBB37-C660-4D64-933C-D9D6A2617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601D-9DD3-4057-9EC2-E96125B50B5F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34B64-1EE8-4627-95DD-AE4C8F672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4C048-C23B-46A4-A5AE-C1A9F832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E548-12A7-4A22-9C63-F954618E6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9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A823-D911-459D-A75F-F26DE87C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912EEA-4224-40E3-8F6B-38A475F7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601D-9DD3-4057-9EC2-E96125B50B5F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7E32D-024A-4A98-98A6-837B3C4D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F9179-18B5-4AA3-ACD5-2DF86AE2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E548-12A7-4A22-9C63-F954618E6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2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102FD-27E9-4576-9D32-97861C2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601D-9DD3-4057-9EC2-E96125B50B5F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27D1C-98E9-4145-B47C-4892C28B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43CB4-6451-400C-88E1-6016E62F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E548-12A7-4A22-9C63-F954618E6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8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4987-8221-4A7E-A632-90EF7DFC5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4CA57-DD5C-4CAC-BA37-512D13573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B0332-CE2A-4F67-B7B4-DE951488A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DE087-6B8C-4498-B8C5-53B4EED64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601D-9DD3-4057-9EC2-E96125B50B5F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5259D-EFD4-4631-AFE6-BE8284D8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A975E-4D76-478C-A1B2-0B076AD7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E548-12A7-4A22-9C63-F954618E6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3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B2505-786C-4FF9-BA45-3EBABFE32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0A531-72A1-402A-912C-F1F7EDAD0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876D2-5978-4BA0-A880-F2484D3B6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33669-9A9C-4E92-ABD6-0EACA674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601D-9DD3-4057-9EC2-E96125B50B5F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28A96-E1AE-4666-B548-D31A8CFA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C1C32-824C-43EE-AE91-F54E2F6B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E548-12A7-4A22-9C63-F954618E6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7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569F40-200C-45A6-BF14-4A21C72FC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10EF9-5BB4-4625-9AD5-BE82F39A4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A7083-7F57-418B-A583-B711B15A5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D601D-9DD3-4057-9EC2-E96125B50B5F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6881E-ED91-4B0E-A7C5-402BFC025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531C-3C7C-40A7-B80B-B8124F557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4E548-12A7-4A22-9C63-F954618E6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72E1CBC-12EA-4FC9-BE6B-FF4FD1401B2C}"/>
              </a:ext>
            </a:extLst>
          </p:cNvPr>
          <p:cNvCxnSpPr>
            <a:cxnSpLocks/>
          </p:cNvCxnSpPr>
          <p:nvPr/>
        </p:nvCxnSpPr>
        <p:spPr>
          <a:xfrm flipH="1">
            <a:off x="4529075" y="2119529"/>
            <a:ext cx="241728" cy="255250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c 1">
            <a:extLst>
              <a:ext uri="{FF2B5EF4-FFF2-40B4-BE49-F238E27FC236}">
                <a16:creationId xmlns:a16="http://schemas.microsoft.com/office/drawing/2014/main" id="{A3F672F6-AA38-4CB8-93AA-B88AE21955C2}"/>
              </a:ext>
            </a:extLst>
          </p:cNvPr>
          <p:cNvSpPr/>
          <p:nvPr/>
        </p:nvSpPr>
        <p:spPr>
          <a:xfrm>
            <a:off x="4775200" y="1365956"/>
            <a:ext cx="1512711" cy="1603022"/>
          </a:xfrm>
          <a:prstGeom prst="arc">
            <a:avLst>
              <a:gd name="adj1" fmla="val 11017979"/>
              <a:gd name="adj2" fmla="val 0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664D0D-D411-44B7-96D7-2A1DE47A047B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2630658" y="2074985"/>
            <a:ext cx="6794696" cy="16177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B6BE42D2-E974-4D84-9758-1467385A970C}"/>
              </a:ext>
            </a:extLst>
          </p:cNvPr>
          <p:cNvSpPr/>
          <p:nvPr/>
        </p:nvSpPr>
        <p:spPr>
          <a:xfrm>
            <a:off x="1969477" y="1744394"/>
            <a:ext cx="661181" cy="66118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304DD8-786A-4660-95F9-2FA72F647B15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4642338" y="2119530"/>
            <a:ext cx="134216" cy="145366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C6BAB-D054-4BB4-9043-44E1D300F35C}"/>
              </a:ext>
            </a:extLst>
          </p:cNvPr>
          <p:cNvCxnSpPr>
            <a:cxnSpLocks/>
          </p:cNvCxnSpPr>
          <p:nvPr/>
        </p:nvCxnSpPr>
        <p:spPr>
          <a:xfrm>
            <a:off x="9425354" y="1547446"/>
            <a:ext cx="0" cy="129891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0B3131F-11EA-41C5-A99C-2C6527CE5272}"/>
              </a:ext>
            </a:extLst>
          </p:cNvPr>
          <p:cNvSpPr/>
          <p:nvPr/>
        </p:nvSpPr>
        <p:spPr>
          <a:xfrm>
            <a:off x="4311747" y="3558432"/>
            <a:ext cx="661181" cy="66118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3C74E7-023F-4E70-BA4D-847EEC9B7893}"/>
              </a:ext>
            </a:extLst>
          </p:cNvPr>
          <p:cNvCxnSpPr>
            <a:cxnSpLocks/>
          </p:cNvCxnSpPr>
          <p:nvPr/>
        </p:nvCxnSpPr>
        <p:spPr>
          <a:xfrm>
            <a:off x="9425354" y="3007442"/>
            <a:ext cx="0" cy="1459048"/>
          </a:xfrm>
          <a:prstGeom prst="line">
            <a:avLst/>
          </a:prstGeom>
          <a:ln w="38100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D1F0B83-2149-4ABD-BADE-A244FB74577B}"/>
              </a:ext>
            </a:extLst>
          </p:cNvPr>
          <p:cNvCxnSpPr>
            <a:cxnSpLocks/>
          </p:cNvCxnSpPr>
          <p:nvPr/>
        </p:nvCxnSpPr>
        <p:spPr>
          <a:xfrm>
            <a:off x="9425354" y="458845"/>
            <a:ext cx="0" cy="1459048"/>
          </a:xfrm>
          <a:prstGeom prst="line">
            <a:avLst/>
          </a:prstGeom>
          <a:ln w="38100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House">
            <a:extLst>
              <a:ext uri="{FF2B5EF4-FFF2-40B4-BE49-F238E27FC236}">
                <a16:creationId xmlns:a16="http://schemas.microsoft.com/office/drawing/2014/main" id="{3B7DB77A-1ED2-4485-849B-FB13FC94F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0582" y="2374779"/>
            <a:ext cx="431453" cy="431453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7D4F706E-0406-470D-BA66-EAFF58A4A987}"/>
              </a:ext>
            </a:extLst>
          </p:cNvPr>
          <p:cNvSpPr/>
          <p:nvPr/>
        </p:nvSpPr>
        <p:spPr>
          <a:xfrm>
            <a:off x="4434801" y="2243318"/>
            <a:ext cx="188548" cy="1861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0BE2BF7-11B2-4C3E-9988-ACA96AB4CFFE}"/>
              </a:ext>
            </a:extLst>
          </p:cNvPr>
          <p:cNvSpPr/>
          <p:nvPr/>
        </p:nvSpPr>
        <p:spPr>
          <a:xfrm>
            <a:off x="4680925" y="2026462"/>
            <a:ext cx="188548" cy="1861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8203CC0-A766-483C-872A-CD35152B7798}"/>
              </a:ext>
            </a:extLst>
          </p:cNvPr>
          <p:cNvSpPr/>
          <p:nvPr/>
        </p:nvSpPr>
        <p:spPr>
          <a:xfrm>
            <a:off x="5390144" y="2041967"/>
            <a:ext cx="188548" cy="1861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42A27D-FAA3-4D39-BD74-AADF5DF5FEB6}"/>
              </a:ext>
            </a:extLst>
          </p:cNvPr>
          <p:cNvSpPr/>
          <p:nvPr/>
        </p:nvSpPr>
        <p:spPr>
          <a:xfrm>
            <a:off x="6155968" y="2024706"/>
            <a:ext cx="277173" cy="26702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89AB68A-B3CE-47AB-8FA9-183C6394BE06}"/>
              </a:ext>
            </a:extLst>
          </p:cNvPr>
          <p:cNvSpPr/>
          <p:nvPr/>
        </p:nvSpPr>
        <p:spPr>
          <a:xfrm>
            <a:off x="7413036" y="2103836"/>
            <a:ext cx="188548" cy="1861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F03E668-3464-4433-906A-0E7433FB1D9A}"/>
              </a:ext>
            </a:extLst>
          </p:cNvPr>
          <p:cNvSpPr/>
          <p:nvPr/>
        </p:nvSpPr>
        <p:spPr>
          <a:xfrm>
            <a:off x="9331081" y="2143695"/>
            <a:ext cx="188548" cy="1861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D28CC4F-46C0-40BD-9B4B-3662E81C9922}"/>
              </a:ext>
            </a:extLst>
          </p:cNvPr>
          <p:cNvSpPr/>
          <p:nvPr/>
        </p:nvSpPr>
        <p:spPr>
          <a:xfrm>
            <a:off x="9332049" y="2846352"/>
            <a:ext cx="188548" cy="1861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852002F-4420-4894-ACAF-B0C5A8776391}"/>
              </a:ext>
            </a:extLst>
          </p:cNvPr>
          <p:cNvSpPr/>
          <p:nvPr/>
        </p:nvSpPr>
        <p:spPr>
          <a:xfrm>
            <a:off x="5106564" y="5211028"/>
            <a:ext cx="188548" cy="1861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103A419-1F3E-416F-AD07-3C0B32A4EDD5}"/>
              </a:ext>
            </a:extLst>
          </p:cNvPr>
          <p:cNvSpPr/>
          <p:nvPr/>
        </p:nvSpPr>
        <p:spPr>
          <a:xfrm>
            <a:off x="3923802" y="2018253"/>
            <a:ext cx="188548" cy="1861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CB0260B-9F05-4D3F-8E0D-C4F8B0F98F37}"/>
              </a:ext>
            </a:extLst>
          </p:cNvPr>
          <p:cNvSpPr/>
          <p:nvPr/>
        </p:nvSpPr>
        <p:spPr>
          <a:xfrm>
            <a:off x="4615172" y="2745223"/>
            <a:ext cx="188548" cy="1861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F7D8E4-A898-488D-A6C5-D6CB6E1F9BBA}"/>
              </a:ext>
            </a:extLst>
          </p:cNvPr>
          <p:cNvSpPr txBox="1"/>
          <p:nvPr/>
        </p:nvSpPr>
        <p:spPr>
          <a:xfrm>
            <a:off x="3504282" y="2570087"/>
            <a:ext cx="78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B55D3E-1F63-4296-B743-4DF4EB588ADD}"/>
              </a:ext>
            </a:extLst>
          </p:cNvPr>
          <p:cNvSpPr txBox="1"/>
          <p:nvPr/>
        </p:nvSpPr>
        <p:spPr>
          <a:xfrm>
            <a:off x="5413434" y="5397163"/>
            <a:ext cx="1483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 to the south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22ADA5D-4D97-4284-A7C7-2AC5FA6DC136}"/>
              </a:ext>
            </a:extLst>
          </p:cNvPr>
          <p:cNvSpPr/>
          <p:nvPr/>
        </p:nvSpPr>
        <p:spPr>
          <a:xfrm>
            <a:off x="4191001" y="210002"/>
            <a:ext cx="188548" cy="186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2A243D-7D6E-4C06-BDEF-4C75820C0593}"/>
              </a:ext>
            </a:extLst>
          </p:cNvPr>
          <p:cNvSpPr txBox="1"/>
          <p:nvPr/>
        </p:nvSpPr>
        <p:spPr>
          <a:xfrm>
            <a:off x="2853145" y="72971"/>
            <a:ext cx="1483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 to the north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84FCEE5-4A63-430C-8FBA-84F9625CC7F6}"/>
              </a:ext>
            </a:extLst>
          </p:cNvPr>
          <p:cNvSpPr/>
          <p:nvPr/>
        </p:nvSpPr>
        <p:spPr>
          <a:xfrm>
            <a:off x="4918016" y="1506553"/>
            <a:ext cx="188548" cy="186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7ADB03A-9182-495B-A3D2-AED5556E9C2C}"/>
              </a:ext>
            </a:extLst>
          </p:cNvPr>
          <p:cNvSpPr/>
          <p:nvPr/>
        </p:nvSpPr>
        <p:spPr>
          <a:xfrm>
            <a:off x="5367202" y="1266378"/>
            <a:ext cx="188548" cy="186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2922DAB-3E5C-4723-914F-C7A4DE6E3C20}"/>
              </a:ext>
            </a:extLst>
          </p:cNvPr>
          <p:cNvSpPr/>
          <p:nvPr/>
        </p:nvSpPr>
        <p:spPr>
          <a:xfrm>
            <a:off x="5987955" y="1532013"/>
            <a:ext cx="188548" cy="186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2DCDACE-5232-41E4-A6AD-FC9138A94BAF}"/>
              </a:ext>
            </a:extLst>
          </p:cNvPr>
          <p:cNvSpPr/>
          <p:nvPr/>
        </p:nvSpPr>
        <p:spPr>
          <a:xfrm>
            <a:off x="9331081" y="1386366"/>
            <a:ext cx="188548" cy="186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F51043-D533-4BE6-9C7A-03199A5C1AA3}"/>
              </a:ext>
            </a:extLst>
          </p:cNvPr>
          <p:cNvSpPr/>
          <p:nvPr/>
        </p:nvSpPr>
        <p:spPr>
          <a:xfrm>
            <a:off x="6197301" y="2067041"/>
            <a:ext cx="188548" cy="186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7E5CCA3-D826-4AF3-BCC8-406FE7324F0D}"/>
              </a:ext>
            </a:extLst>
          </p:cNvPr>
          <p:cNvSpPr/>
          <p:nvPr/>
        </p:nvSpPr>
        <p:spPr>
          <a:xfrm>
            <a:off x="7371703" y="2063454"/>
            <a:ext cx="277173" cy="26702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19BC977-3C6E-4E96-BDD7-6C39C4E2ADF6}"/>
              </a:ext>
            </a:extLst>
          </p:cNvPr>
          <p:cNvSpPr/>
          <p:nvPr/>
        </p:nvSpPr>
        <p:spPr>
          <a:xfrm>
            <a:off x="7413036" y="2105789"/>
            <a:ext cx="188548" cy="186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85E0D4E-96E1-4052-84ED-0E42AB17A9A0}"/>
              </a:ext>
            </a:extLst>
          </p:cNvPr>
          <p:cNvSpPr/>
          <p:nvPr/>
        </p:nvSpPr>
        <p:spPr>
          <a:xfrm>
            <a:off x="9309476" y="2109304"/>
            <a:ext cx="277173" cy="26702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C79AA04-BF62-46F9-8259-565A34A9632F}"/>
              </a:ext>
            </a:extLst>
          </p:cNvPr>
          <p:cNvSpPr/>
          <p:nvPr/>
        </p:nvSpPr>
        <p:spPr>
          <a:xfrm>
            <a:off x="9350809" y="2151639"/>
            <a:ext cx="188548" cy="186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FDF9A7-1C09-487A-B196-10C852DE9740}"/>
              </a:ext>
            </a:extLst>
          </p:cNvPr>
          <p:cNvSpPr txBox="1"/>
          <p:nvPr/>
        </p:nvSpPr>
        <p:spPr>
          <a:xfrm>
            <a:off x="4218520" y="2057553"/>
            <a:ext cx="33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8DB7CB-B513-412D-97D2-D28214C55DD8}"/>
              </a:ext>
            </a:extLst>
          </p:cNvPr>
          <p:cNvSpPr txBox="1"/>
          <p:nvPr/>
        </p:nvSpPr>
        <p:spPr>
          <a:xfrm>
            <a:off x="4708635" y="2819478"/>
            <a:ext cx="33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4EAB88-2CE6-424E-A06F-B64A405F3A60}"/>
              </a:ext>
            </a:extLst>
          </p:cNvPr>
          <p:cNvSpPr txBox="1"/>
          <p:nvPr/>
        </p:nvSpPr>
        <p:spPr>
          <a:xfrm>
            <a:off x="3735625" y="1742038"/>
            <a:ext cx="33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B28103-D9A2-4EFC-9072-177D557CEC3A}"/>
              </a:ext>
            </a:extLst>
          </p:cNvPr>
          <p:cNvSpPr txBox="1"/>
          <p:nvPr/>
        </p:nvSpPr>
        <p:spPr>
          <a:xfrm>
            <a:off x="4517686" y="1743005"/>
            <a:ext cx="33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9ADDA03-52F8-4CCE-9FF8-C99518C20D7D}"/>
              </a:ext>
            </a:extLst>
          </p:cNvPr>
          <p:cNvSpPr txBox="1"/>
          <p:nvPr/>
        </p:nvSpPr>
        <p:spPr>
          <a:xfrm>
            <a:off x="5203609" y="1772884"/>
            <a:ext cx="33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A6DB49-0FAE-413C-88F0-54B4D2053DEF}"/>
              </a:ext>
            </a:extLst>
          </p:cNvPr>
          <p:cNvSpPr txBox="1"/>
          <p:nvPr/>
        </p:nvSpPr>
        <p:spPr>
          <a:xfrm>
            <a:off x="5983645" y="1819288"/>
            <a:ext cx="33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D17183-324B-45A2-A27B-F7296E971FAD}"/>
              </a:ext>
            </a:extLst>
          </p:cNvPr>
          <p:cNvSpPr txBox="1"/>
          <p:nvPr/>
        </p:nvSpPr>
        <p:spPr>
          <a:xfrm>
            <a:off x="7133915" y="1867285"/>
            <a:ext cx="33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5FE48B-3F5C-451A-9256-01A0D8ED43FE}"/>
              </a:ext>
            </a:extLst>
          </p:cNvPr>
          <p:cNvSpPr txBox="1"/>
          <p:nvPr/>
        </p:nvSpPr>
        <p:spPr>
          <a:xfrm>
            <a:off x="9064643" y="1907479"/>
            <a:ext cx="33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C84FA6-3099-4DA8-9577-8DE3BD6E92E9}"/>
              </a:ext>
            </a:extLst>
          </p:cNvPr>
          <p:cNvSpPr txBox="1"/>
          <p:nvPr/>
        </p:nvSpPr>
        <p:spPr>
          <a:xfrm>
            <a:off x="9162248" y="2578912"/>
            <a:ext cx="33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1CA798-EEE6-4BC0-B04E-618CF6A459BF}"/>
              </a:ext>
            </a:extLst>
          </p:cNvPr>
          <p:cNvSpPr txBox="1"/>
          <p:nvPr/>
        </p:nvSpPr>
        <p:spPr>
          <a:xfrm>
            <a:off x="4746852" y="1277342"/>
            <a:ext cx="33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087BD1C-FC6F-401D-A9E0-7726B3AF45FE}"/>
              </a:ext>
            </a:extLst>
          </p:cNvPr>
          <p:cNvSpPr txBox="1"/>
          <p:nvPr/>
        </p:nvSpPr>
        <p:spPr>
          <a:xfrm>
            <a:off x="5146753" y="1016972"/>
            <a:ext cx="33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18F5B3-1958-4FE0-B703-2FF48425E6DD}"/>
              </a:ext>
            </a:extLst>
          </p:cNvPr>
          <p:cNvSpPr txBox="1"/>
          <p:nvPr/>
        </p:nvSpPr>
        <p:spPr>
          <a:xfrm>
            <a:off x="5927167" y="1228954"/>
            <a:ext cx="33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1102D7-0B3A-4E2F-BFB4-EAF39347EC5A}"/>
              </a:ext>
            </a:extLst>
          </p:cNvPr>
          <p:cNvSpPr txBox="1"/>
          <p:nvPr/>
        </p:nvSpPr>
        <p:spPr>
          <a:xfrm>
            <a:off x="9059415" y="1118469"/>
            <a:ext cx="33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91365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Smith</dc:creator>
  <cp:lastModifiedBy>David Smith</cp:lastModifiedBy>
  <cp:revision>4</cp:revision>
  <dcterms:created xsi:type="dcterms:W3CDTF">2020-02-04T17:17:09Z</dcterms:created>
  <dcterms:modified xsi:type="dcterms:W3CDTF">2020-02-14T16:02:50Z</dcterms:modified>
</cp:coreProperties>
</file>