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>
        <p:scale>
          <a:sx n="110" d="100"/>
          <a:sy n="110" d="100"/>
        </p:scale>
        <p:origin x="-174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6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5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6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6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5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6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6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5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6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6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6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5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6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6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5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6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5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6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6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5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7:06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2T16:46:5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6D5D-948C-421E-B287-16243277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24AF-8BAB-4555-A376-C685D5A1B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F68F-F4CA-4293-BFAC-875E828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D3719-A673-4762-A035-2E4B910E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1AA1-796F-45D5-A850-ED349D57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6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D0E7-3B3F-4F81-8EAE-FFD341E6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FD8CE-9647-411E-9246-799A2FF4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2916-B1E4-42F9-8DD6-72AC8D34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BEE7-17D3-40FF-A9EF-2F9ACB0B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42DF-C6BF-48E6-85C3-E79C594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BB6C0-CC79-4D9E-BEA6-63D5F2C13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0B541-27CD-4A22-973D-7A778E9B7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B053C-48DB-4FE5-B6FF-CC006A0E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AAF1-7171-4AD8-981C-9FA7A4A7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D3C8-4C92-4224-8CE2-7B7E222E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707E-32E5-4293-9219-D37400FC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8414-A8AE-4B7A-BCB2-DD2F414B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6FEB-EDD9-4CC4-946C-D99C1373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E408-2AF3-4B58-A152-99766404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98EF-B962-41B2-907E-C051C585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C951-EE39-4E1A-A4D3-02D1DB6C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4581-D71C-48A8-A0D2-4A2A5E05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EE66-888E-4CFA-978B-AC85A2AD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2CE3-80AD-4B70-BD19-8D0480D5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5ABE-6732-4E2C-B6A7-F4112A00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F359-6629-4E35-AC30-BF382D07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6BBB-C414-46E5-8ABD-49C1F2063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9A6D3-BBD3-4467-90A1-BA021441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B674C-FA0A-45FB-939D-D62621BA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08025-25DD-4F0E-AF61-0D674A13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96F8-14A7-423D-846E-F85F2DFD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A5CD-4937-4BBA-98CE-B824833A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5BC12-57AA-419D-86AF-FAB43FB3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1F150-1083-4F9C-BF49-E80E4F7BC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8A05E-F327-4F0D-8476-C5DCCA4BC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B962B-8007-4326-A20D-47A091FF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0DA73-735D-4A8A-A969-C972B346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B495E-669D-4DBC-93B3-4774E66A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EF631-AA32-49FE-8395-FF761B49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6967-8102-44A8-AE81-9DB0ACAA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72E8-C8AF-45E7-A93C-C00201D1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68276-71EB-48DC-8207-EB794612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F862C-363C-4582-B317-A42B4977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B4AF3-80FB-4370-BECD-AAD3AE19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D1186-51BC-411A-9D63-8461D373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B0643-9205-4AED-B359-98378535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BA2E-C614-41CB-AB68-8B893BF4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8DD3-321A-42C6-89FF-2DD6C6F3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4DE1-7F34-4694-AC90-A194ADEF7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18E0B-B312-44B5-9FE4-14C15F23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CA54-4C1E-40D5-B573-006888F6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2E20D-0ED9-4602-A6B0-4682BC56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B48B-9387-4549-98BE-43D4E81F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C42C-266A-4B2A-94D3-FBE16182D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657FF-131D-4121-A67F-D2267AD2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EA61E-F4EE-4EB3-8DD1-0F0C80B5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0241A-3130-4539-9FE6-85A89289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EE999-278B-4861-8ABA-95DC0B37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E5C31-753B-4C4E-A367-875B75C0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982A-A32A-44AA-9401-8E46F414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2626-4B69-4BB2-9A1C-00628D80B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F48C-8324-4FA6-AC35-916DFED58B7C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D2ED-2AA6-4B44-A70D-FD0E10A13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F6F8-9BF8-47A9-9FD3-E1BB9BB41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customXml" Target="../ink/ink7.xml"/><Relationship Id="rId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customXml" Target="../ink/ink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5" Type="http://schemas.openxmlformats.org/officeDocument/2006/relationships/customXml" Target="../ink/ink19.xml"/><Relationship Id="rId4" Type="http://schemas.openxmlformats.org/officeDocument/2006/relationships/customXml" Target="../ink/ink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5" Type="http://schemas.openxmlformats.org/officeDocument/2006/relationships/customXml" Target="../ink/ink23.xml"/><Relationship Id="rId4" Type="http://schemas.openxmlformats.org/officeDocument/2006/relationships/customXml" Target="../ink/ink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5" Type="http://schemas.openxmlformats.org/officeDocument/2006/relationships/customXml" Target="../ink/ink27.xml"/><Relationship Id="rId4" Type="http://schemas.openxmlformats.org/officeDocument/2006/relationships/customXml" Target="../ink/ink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C74AC-EEDD-4971-B7F5-13D8F30AA1E4}"/>
              </a:ext>
            </a:extLst>
          </p:cNvPr>
          <p:cNvSpPr/>
          <p:nvPr/>
        </p:nvSpPr>
        <p:spPr>
          <a:xfrm>
            <a:off x="1331401" y="2281748"/>
            <a:ext cx="2979779" cy="71559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Input/Output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99D8E-3A1C-42BA-8DF9-68E58C7395FA}"/>
              </a:ext>
            </a:extLst>
          </p:cNvPr>
          <p:cNvSpPr/>
          <p:nvPr/>
        </p:nvSpPr>
        <p:spPr>
          <a:xfrm>
            <a:off x="6308818" y="2281747"/>
            <a:ext cx="2979779" cy="7155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A64F7-EBD2-4929-9F67-1236F51BB78A}"/>
              </a:ext>
            </a:extLst>
          </p:cNvPr>
          <p:cNvSpPr/>
          <p:nvPr/>
        </p:nvSpPr>
        <p:spPr>
          <a:xfrm>
            <a:off x="3795822" y="932955"/>
            <a:ext cx="2979779" cy="71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01D7C78-F785-478F-B62A-6E4CA5D87D3B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2821292" y="1290754"/>
            <a:ext cx="974531" cy="990994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E7BE837-A295-4F87-85C2-EAFF9F2B47A2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6775601" y="1290754"/>
            <a:ext cx="1023107" cy="990993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594752" y="1208352"/>
            <a:ext cx="297977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Bus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7287154" y="1185257"/>
            <a:ext cx="297977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Bus</a:t>
            </a:r>
          </a:p>
        </p:txBody>
      </p:sp>
    </p:spTree>
    <p:extLst>
      <p:ext uri="{BB962C8B-B14F-4D97-AF65-F5344CB8AC3E}">
        <p14:creationId xmlns:p14="http://schemas.microsoft.com/office/powerpoint/2010/main" val="125825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F99D8E-3A1C-42BA-8DF9-68E58C7395FA}"/>
              </a:ext>
            </a:extLst>
          </p:cNvPr>
          <p:cNvSpPr/>
          <p:nvPr/>
        </p:nvSpPr>
        <p:spPr>
          <a:xfrm>
            <a:off x="4461321" y="1272326"/>
            <a:ext cx="2614728" cy="715597"/>
          </a:xfrm>
          <a:prstGeom prst="rect">
            <a:avLst/>
          </a:prstGeom>
          <a:solidFill>
            <a:srgbClr val="00B05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Overall Problem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CC46B6-448D-4B2D-B322-B19865589805}"/>
              </a:ext>
            </a:extLst>
          </p:cNvPr>
          <p:cNvSpPr/>
          <p:nvPr/>
        </p:nvSpPr>
        <p:spPr>
          <a:xfrm>
            <a:off x="920559" y="2536073"/>
            <a:ext cx="1955891" cy="715597"/>
          </a:xfrm>
          <a:prstGeom prst="rect">
            <a:avLst/>
          </a:prstGeom>
          <a:solidFill>
            <a:srgbClr val="00B05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Sub-Problem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44861D-4FDE-44C7-9B85-5CDBDA48B1B7}"/>
              </a:ext>
            </a:extLst>
          </p:cNvPr>
          <p:cNvSpPr/>
          <p:nvPr/>
        </p:nvSpPr>
        <p:spPr>
          <a:xfrm>
            <a:off x="3295654" y="2536072"/>
            <a:ext cx="1955891" cy="715597"/>
          </a:xfrm>
          <a:prstGeom prst="rect">
            <a:avLst/>
          </a:prstGeom>
          <a:solidFill>
            <a:srgbClr val="00B05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Sub-Problem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0B8944-233C-483D-BC6F-4B13B72707B9}"/>
              </a:ext>
            </a:extLst>
          </p:cNvPr>
          <p:cNvSpPr/>
          <p:nvPr/>
        </p:nvSpPr>
        <p:spPr>
          <a:xfrm>
            <a:off x="7861014" y="2536072"/>
            <a:ext cx="1955891" cy="715597"/>
          </a:xfrm>
          <a:prstGeom prst="rect">
            <a:avLst/>
          </a:prstGeom>
          <a:solidFill>
            <a:srgbClr val="00B05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Sub-Problem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4773E4-75A8-446C-8346-6263F13AAF4F}"/>
              </a:ext>
            </a:extLst>
          </p:cNvPr>
          <p:cNvSpPr/>
          <p:nvPr/>
        </p:nvSpPr>
        <p:spPr>
          <a:xfrm>
            <a:off x="2041289" y="3799818"/>
            <a:ext cx="1955891" cy="715597"/>
          </a:xfrm>
          <a:prstGeom prst="rect">
            <a:avLst/>
          </a:prstGeom>
          <a:solidFill>
            <a:srgbClr val="00B05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Sub-Problem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9DB0C7-13A1-49B8-BB1E-64C7E897F81F}"/>
              </a:ext>
            </a:extLst>
          </p:cNvPr>
          <p:cNvSpPr/>
          <p:nvPr/>
        </p:nvSpPr>
        <p:spPr>
          <a:xfrm>
            <a:off x="4227402" y="3799817"/>
            <a:ext cx="1955891" cy="715597"/>
          </a:xfrm>
          <a:prstGeom prst="rect">
            <a:avLst/>
          </a:prstGeom>
          <a:solidFill>
            <a:srgbClr val="00B05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Sub-Problem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5A956D-D555-4CEF-AF3F-0A22AA2295B4}"/>
              </a:ext>
            </a:extLst>
          </p:cNvPr>
          <p:cNvSpPr/>
          <p:nvPr/>
        </p:nvSpPr>
        <p:spPr>
          <a:xfrm>
            <a:off x="833121" y="5020943"/>
            <a:ext cx="1955891" cy="715597"/>
          </a:xfrm>
          <a:prstGeom prst="rect">
            <a:avLst/>
          </a:prstGeom>
          <a:solidFill>
            <a:srgbClr val="00B05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Sub-Problem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4D2AA1-A57C-4FEA-A762-3116C9F86316}"/>
              </a:ext>
            </a:extLst>
          </p:cNvPr>
          <p:cNvSpPr/>
          <p:nvPr/>
        </p:nvSpPr>
        <p:spPr>
          <a:xfrm>
            <a:off x="3019233" y="5022616"/>
            <a:ext cx="1955891" cy="715597"/>
          </a:xfrm>
          <a:prstGeom prst="rect">
            <a:avLst/>
          </a:prstGeom>
          <a:solidFill>
            <a:srgbClr val="00B05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Sub-Problem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61ED747-53D2-4092-ACD6-B570F0ED50BB}"/>
              </a:ext>
            </a:extLst>
          </p:cNvPr>
          <p:cNvCxnSpPr>
            <a:stCxn id="5" idx="2"/>
            <a:endCxn id="37" idx="0"/>
          </p:cNvCxnSpPr>
          <p:nvPr/>
        </p:nvCxnSpPr>
        <p:spPr>
          <a:xfrm rot="5400000">
            <a:off x="3559520" y="326908"/>
            <a:ext cx="548150" cy="3870180"/>
          </a:xfrm>
          <a:prstGeom prst="curvedConnector3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A7D3C8-B95C-4478-A722-0A5F8C65D269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rot="5400000">
            <a:off x="4747069" y="1514455"/>
            <a:ext cx="548149" cy="1495085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C1A7CC56-3E7A-4E22-8E49-86396A9E5AAE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rot="16200000" flipH="1">
            <a:off x="7029748" y="726859"/>
            <a:ext cx="548149" cy="3070275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ECF7F59-3B7B-4A98-AA3C-A15F61F2E70B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rot="5400000">
            <a:off x="3372344" y="2898561"/>
            <a:ext cx="548149" cy="1254365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9D212CF9-B354-4E6C-AFC4-F0BF2F3BF5A0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rot="16200000" flipH="1">
            <a:off x="4465400" y="3059869"/>
            <a:ext cx="548148" cy="931748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8EE4CF8-CC35-470B-802C-F2E1BAF3806E}"/>
              </a:ext>
            </a:extLst>
          </p:cNvPr>
          <p:cNvCxnSpPr>
            <a:cxnSpLocks/>
          </p:cNvCxnSpPr>
          <p:nvPr/>
        </p:nvCxnSpPr>
        <p:spPr>
          <a:xfrm rot="5400000">
            <a:off x="2115331" y="4162306"/>
            <a:ext cx="548149" cy="1254365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95691EC-ADE5-4D3C-8545-B8E3994FE8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8387" y="4323614"/>
            <a:ext cx="548148" cy="931748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0A7E02-DE4B-416D-86D8-4FFD856C907E}"/>
              </a:ext>
            </a:extLst>
          </p:cNvPr>
          <p:cNvGrpSpPr/>
          <p:nvPr/>
        </p:nvGrpSpPr>
        <p:grpSpPr>
          <a:xfrm>
            <a:off x="6133976" y="2803178"/>
            <a:ext cx="931748" cy="181383"/>
            <a:chOff x="7303822" y="4662991"/>
            <a:chExt cx="1184687" cy="2316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7D193F-3E30-45D9-938A-95CDECE3F3F9}"/>
                </a:ext>
              </a:extLst>
            </p:cNvPr>
            <p:cNvSpPr/>
            <p:nvPr/>
          </p:nvSpPr>
          <p:spPr>
            <a:xfrm>
              <a:off x="7303822" y="4662991"/>
              <a:ext cx="244842" cy="2316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6B8D951-8B81-46E5-843D-6336D8D69E95}"/>
                </a:ext>
              </a:extLst>
            </p:cNvPr>
            <p:cNvSpPr/>
            <p:nvPr/>
          </p:nvSpPr>
          <p:spPr>
            <a:xfrm>
              <a:off x="7773745" y="4662991"/>
              <a:ext cx="244842" cy="2316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470E3EF-4892-44D0-A8E8-5F13448E5D92}"/>
                </a:ext>
              </a:extLst>
            </p:cNvPr>
            <p:cNvSpPr/>
            <p:nvPr/>
          </p:nvSpPr>
          <p:spPr>
            <a:xfrm>
              <a:off x="8243667" y="4662991"/>
              <a:ext cx="244842" cy="2316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28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C93B102E-0524-46BE-8A81-136B3740B05E}"/>
              </a:ext>
            </a:extLst>
          </p:cNvPr>
          <p:cNvSpPr/>
          <p:nvPr/>
        </p:nvSpPr>
        <p:spPr>
          <a:xfrm>
            <a:off x="5922497" y="4950654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Obj_5_3</a:t>
            </a:r>
          </a:p>
        </p:txBody>
      </p:sp>
      <p:sp>
        <p:nvSpPr>
          <p:cNvPr id="19" name="Rectangle: Beveled 18">
            <a:extLst>
              <a:ext uri="{FF2B5EF4-FFF2-40B4-BE49-F238E27FC236}">
                <a16:creationId xmlns:a16="http://schemas.microsoft.com/office/drawing/2014/main" id="{C1648571-7FDF-4E91-B519-B16C092A4BEC}"/>
              </a:ext>
            </a:extLst>
          </p:cNvPr>
          <p:cNvSpPr/>
          <p:nvPr/>
        </p:nvSpPr>
        <p:spPr>
          <a:xfrm>
            <a:off x="5763063" y="4036254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Obj_4_3</a:t>
            </a:r>
          </a:p>
        </p:txBody>
      </p:sp>
      <p:sp>
        <p:nvSpPr>
          <p:cNvPr id="22" name="Rectangle: Beveled 21">
            <a:extLst>
              <a:ext uri="{FF2B5EF4-FFF2-40B4-BE49-F238E27FC236}">
                <a16:creationId xmlns:a16="http://schemas.microsoft.com/office/drawing/2014/main" id="{DEA1FB71-5A95-4C0C-AB11-9EE94AE34EE0}"/>
              </a:ext>
            </a:extLst>
          </p:cNvPr>
          <p:cNvSpPr/>
          <p:nvPr/>
        </p:nvSpPr>
        <p:spPr>
          <a:xfrm>
            <a:off x="5603629" y="3121854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Obj_3_3</a:t>
            </a:r>
          </a:p>
        </p:txBody>
      </p:sp>
      <p:sp>
        <p:nvSpPr>
          <p:cNvPr id="24" name="Rectangle: Beveled 23">
            <a:extLst>
              <a:ext uri="{FF2B5EF4-FFF2-40B4-BE49-F238E27FC236}">
                <a16:creationId xmlns:a16="http://schemas.microsoft.com/office/drawing/2014/main" id="{8B0ADC12-D22B-4359-82D3-B5E752775A79}"/>
              </a:ext>
            </a:extLst>
          </p:cNvPr>
          <p:cNvSpPr/>
          <p:nvPr/>
        </p:nvSpPr>
        <p:spPr>
          <a:xfrm>
            <a:off x="5284761" y="1293054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Obj_1_3</a:t>
            </a:r>
          </a:p>
        </p:txBody>
      </p:sp>
      <p:sp>
        <p:nvSpPr>
          <p:cNvPr id="27" name="Rectangle: Beveled 26">
            <a:extLst>
              <a:ext uri="{FF2B5EF4-FFF2-40B4-BE49-F238E27FC236}">
                <a16:creationId xmlns:a16="http://schemas.microsoft.com/office/drawing/2014/main" id="{2A62EE1F-6648-4D72-9A94-F2F888FEC93E}"/>
              </a:ext>
            </a:extLst>
          </p:cNvPr>
          <p:cNvSpPr/>
          <p:nvPr/>
        </p:nvSpPr>
        <p:spPr>
          <a:xfrm>
            <a:off x="5444195" y="2207454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Obj_2_3</a:t>
            </a:r>
          </a:p>
        </p:txBody>
      </p:sp>
      <p:sp>
        <p:nvSpPr>
          <p:cNvPr id="30" name="Rectangle: Beveled 29">
            <a:extLst>
              <a:ext uri="{FF2B5EF4-FFF2-40B4-BE49-F238E27FC236}">
                <a16:creationId xmlns:a16="http://schemas.microsoft.com/office/drawing/2014/main" id="{45B84B05-C123-4797-89A2-0CA45073F14D}"/>
              </a:ext>
            </a:extLst>
          </p:cNvPr>
          <p:cNvSpPr/>
          <p:nvPr/>
        </p:nvSpPr>
        <p:spPr>
          <a:xfrm>
            <a:off x="4965893" y="5241386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Obj_5_2</a:t>
            </a:r>
          </a:p>
        </p:txBody>
      </p:sp>
      <p:sp>
        <p:nvSpPr>
          <p:cNvPr id="31" name="Rectangle: Beveled 30">
            <a:extLst>
              <a:ext uri="{FF2B5EF4-FFF2-40B4-BE49-F238E27FC236}">
                <a16:creationId xmlns:a16="http://schemas.microsoft.com/office/drawing/2014/main" id="{800B7C1A-41C9-436B-85BB-F4A6854EB5C6}"/>
              </a:ext>
            </a:extLst>
          </p:cNvPr>
          <p:cNvSpPr/>
          <p:nvPr/>
        </p:nvSpPr>
        <p:spPr>
          <a:xfrm>
            <a:off x="4806459" y="4326986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Obj_4_2</a:t>
            </a:r>
          </a:p>
        </p:txBody>
      </p:sp>
      <p:sp>
        <p:nvSpPr>
          <p:cNvPr id="32" name="Rectangle: Beveled 31">
            <a:extLst>
              <a:ext uri="{FF2B5EF4-FFF2-40B4-BE49-F238E27FC236}">
                <a16:creationId xmlns:a16="http://schemas.microsoft.com/office/drawing/2014/main" id="{228E86E0-6808-4C32-9A87-00118BF3E8F0}"/>
              </a:ext>
            </a:extLst>
          </p:cNvPr>
          <p:cNvSpPr/>
          <p:nvPr/>
        </p:nvSpPr>
        <p:spPr>
          <a:xfrm>
            <a:off x="4647025" y="3412586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Obj_3_2</a:t>
            </a:r>
          </a:p>
        </p:txBody>
      </p:sp>
      <p:sp>
        <p:nvSpPr>
          <p:cNvPr id="33" name="Rectangle: Beveled 32">
            <a:extLst>
              <a:ext uri="{FF2B5EF4-FFF2-40B4-BE49-F238E27FC236}">
                <a16:creationId xmlns:a16="http://schemas.microsoft.com/office/drawing/2014/main" id="{D0425DAB-EF02-4003-A81D-5F70ABE6BFAD}"/>
              </a:ext>
            </a:extLst>
          </p:cNvPr>
          <p:cNvSpPr/>
          <p:nvPr/>
        </p:nvSpPr>
        <p:spPr>
          <a:xfrm>
            <a:off x="4328157" y="1583786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Obj_1_2</a:t>
            </a:r>
          </a:p>
        </p:txBody>
      </p:sp>
      <p:sp>
        <p:nvSpPr>
          <p:cNvPr id="34" name="Rectangle: Beveled 33">
            <a:extLst>
              <a:ext uri="{FF2B5EF4-FFF2-40B4-BE49-F238E27FC236}">
                <a16:creationId xmlns:a16="http://schemas.microsoft.com/office/drawing/2014/main" id="{924F1138-85AA-46E1-80E3-ECB3A7B57A50}"/>
              </a:ext>
            </a:extLst>
          </p:cNvPr>
          <p:cNvSpPr/>
          <p:nvPr/>
        </p:nvSpPr>
        <p:spPr>
          <a:xfrm>
            <a:off x="4487591" y="2498186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Obj_2_2</a:t>
            </a:r>
          </a:p>
        </p:txBody>
      </p:sp>
      <p:sp>
        <p:nvSpPr>
          <p:cNvPr id="35" name="Rectangle: Beveled 34">
            <a:extLst>
              <a:ext uri="{FF2B5EF4-FFF2-40B4-BE49-F238E27FC236}">
                <a16:creationId xmlns:a16="http://schemas.microsoft.com/office/drawing/2014/main" id="{18865CC9-9DA2-4C80-AE8E-BD02C1515E78}"/>
              </a:ext>
            </a:extLst>
          </p:cNvPr>
          <p:cNvSpPr/>
          <p:nvPr/>
        </p:nvSpPr>
        <p:spPr>
          <a:xfrm>
            <a:off x="4009289" y="5532118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Obj_5_1</a:t>
            </a:r>
          </a:p>
        </p:txBody>
      </p:sp>
      <p:sp>
        <p:nvSpPr>
          <p:cNvPr id="36" name="Rectangle: Beveled 35">
            <a:extLst>
              <a:ext uri="{FF2B5EF4-FFF2-40B4-BE49-F238E27FC236}">
                <a16:creationId xmlns:a16="http://schemas.microsoft.com/office/drawing/2014/main" id="{787FF796-0773-4B70-B59A-40866781D02B}"/>
              </a:ext>
            </a:extLst>
          </p:cNvPr>
          <p:cNvSpPr/>
          <p:nvPr/>
        </p:nvSpPr>
        <p:spPr>
          <a:xfrm>
            <a:off x="3849855" y="4617718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Obj_4_1</a:t>
            </a:r>
          </a:p>
        </p:txBody>
      </p:sp>
      <p:sp>
        <p:nvSpPr>
          <p:cNvPr id="37" name="Rectangle: Beveled 36">
            <a:extLst>
              <a:ext uri="{FF2B5EF4-FFF2-40B4-BE49-F238E27FC236}">
                <a16:creationId xmlns:a16="http://schemas.microsoft.com/office/drawing/2014/main" id="{71D31B4A-AC89-4A32-806A-F5AC32D16388}"/>
              </a:ext>
            </a:extLst>
          </p:cNvPr>
          <p:cNvSpPr/>
          <p:nvPr/>
        </p:nvSpPr>
        <p:spPr>
          <a:xfrm>
            <a:off x="3690421" y="3703318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Obj_3_1</a:t>
            </a:r>
          </a:p>
        </p:txBody>
      </p:sp>
      <p:sp>
        <p:nvSpPr>
          <p:cNvPr id="38" name="Rectangle: Beveled 37">
            <a:extLst>
              <a:ext uri="{FF2B5EF4-FFF2-40B4-BE49-F238E27FC236}">
                <a16:creationId xmlns:a16="http://schemas.microsoft.com/office/drawing/2014/main" id="{ED00EBE6-FC97-45A6-A3A3-5BFDA766FCEA}"/>
              </a:ext>
            </a:extLst>
          </p:cNvPr>
          <p:cNvSpPr/>
          <p:nvPr/>
        </p:nvSpPr>
        <p:spPr>
          <a:xfrm>
            <a:off x="3371553" y="1874518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Obj_1_1</a:t>
            </a:r>
          </a:p>
        </p:txBody>
      </p:sp>
      <p:sp>
        <p:nvSpPr>
          <p:cNvPr id="39" name="Rectangle: Beveled 38">
            <a:extLst>
              <a:ext uri="{FF2B5EF4-FFF2-40B4-BE49-F238E27FC236}">
                <a16:creationId xmlns:a16="http://schemas.microsoft.com/office/drawing/2014/main" id="{1ACFFD3A-06C9-493F-AA4A-AAEC540F0231}"/>
              </a:ext>
            </a:extLst>
          </p:cNvPr>
          <p:cNvSpPr/>
          <p:nvPr/>
        </p:nvSpPr>
        <p:spPr>
          <a:xfrm>
            <a:off x="3530987" y="2788918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Obj_2_1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452217-4D98-49DB-A20A-63DB1AE51FCB}"/>
              </a:ext>
            </a:extLst>
          </p:cNvPr>
          <p:cNvSpPr/>
          <p:nvPr/>
        </p:nvSpPr>
        <p:spPr>
          <a:xfrm>
            <a:off x="1513379" y="3879164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rows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AC181C-E597-46F6-B011-655CAF4B9542}"/>
              </a:ext>
            </a:extLst>
          </p:cNvPr>
          <p:cNvSpPr/>
          <p:nvPr/>
        </p:nvSpPr>
        <p:spPr>
          <a:xfrm>
            <a:off x="2491105" y="2033949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279B1E-6AD9-4CCD-A458-321F1AD053D6}"/>
              </a:ext>
            </a:extLst>
          </p:cNvPr>
          <p:cNvSpPr/>
          <p:nvPr/>
        </p:nvSpPr>
        <p:spPr>
          <a:xfrm>
            <a:off x="2636472" y="2964764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1C64F9-A1AE-4982-9F09-8C7967C6BEFB}"/>
              </a:ext>
            </a:extLst>
          </p:cNvPr>
          <p:cNvSpPr/>
          <p:nvPr/>
        </p:nvSpPr>
        <p:spPr>
          <a:xfrm>
            <a:off x="2786523" y="3879164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75E440-830F-44F8-88EF-089D11E12F35}"/>
              </a:ext>
            </a:extLst>
          </p:cNvPr>
          <p:cNvSpPr/>
          <p:nvPr/>
        </p:nvSpPr>
        <p:spPr>
          <a:xfrm>
            <a:off x="2978792" y="4778323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8438C9-703D-4A9B-A6FE-20497B0F5D2B}"/>
              </a:ext>
            </a:extLst>
          </p:cNvPr>
          <p:cNvSpPr/>
          <p:nvPr/>
        </p:nvSpPr>
        <p:spPr>
          <a:xfrm>
            <a:off x="3114783" y="5677482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5: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78BE64D-089F-4ECA-883F-C2C2367FE4DE}"/>
              </a:ext>
            </a:extLst>
          </p:cNvPr>
          <p:cNvSpPr/>
          <p:nvPr/>
        </p:nvSpPr>
        <p:spPr>
          <a:xfrm rot="21195806">
            <a:off x="2540263" y="2077326"/>
            <a:ext cx="536904" cy="42273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55EB29-C32F-431C-A457-83D2D8AED712}"/>
              </a:ext>
            </a:extLst>
          </p:cNvPr>
          <p:cNvSpPr/>
          <p:nvPr/>
        </p:nvSpPr>
        <p:spPr>
          <a:xfrm>
            <a:off x="3873295" y="128834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cols: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942BE0-838C-46CA-BC08-950568D2B783}"/>
              </a:ext>
            </a:extLst>
          </p:cNvPr>
          <p:cNvSpPr/>
          <p:nvPr/>
        </p:nvSpPr>
        <p:spPr>
          <a:xfrm>
            <a:off x="3530987" y="1185204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F700D7-FD31-4C5A-9C7E-B0DE7B7F46CC}"/>
              </a:ext>
            </a:extLst>
          </p:cNvPr>
          <p:cNvSpPr/>
          <p:nvPr/>
        </p:nvSpPr>
        <p:spPr>
          <a:xfrm>
            <a:off x="4487591" y="934326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73968-7555-42F5-BA3E-EBF4C5022886}"/>
              </a:ext>
            </a:extLst>
          </p:cNvPr>
          <p:cNvSpPr/>
          <p:nvPr/>
        </p:nvSpPr>
        <p:spPr>
          <a:xfrm>
            <a:off x="5444195" y="655316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3: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14E46F14-9C64-44DF-A865-5327C117676F}"/>
              </a:ext>
            </a:extLst>
          </p:cNvPr>
          <p:cNvSpPr/>
          <p:nvPr/>
        </p:nvSpPr>
        <p:spPr>
          <a:xfrm rot="4538060">
            <a:off x="4581096" y="-419237"/>
            <a:ext cx="450724" cy="2546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Beveled 52">
            <a:extLst>
              <a:ext uri="{FF2B5EF4-FFF2-40B4-BE49-F238E27FC236}">
                <a16:creationId xmlns:a16="http://schemas.microsoft.com/office/drawing/2014/main" id="{5B66F2B4-8A5F-49E0-A1C7-319E2A646A4A}"/>
              </a:ext>
            </a:extLst>
          </p:cNvPr>
          <p:cNvSpPr/>
          <p:nvPr/>
        </p:nvSpPr>
        <p:spPr>
          <a:xfrm>
            <a:off x="8651630" y="795992"/>
            <a:ext cx="1463041" cy="762002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4" name="Rectangle: Beveled 53">
            <a:extLst>
              <a:ext uri="{FF2B5EF4-FFF2-40B4-BE49-F238E27FC236}">
                <a16:creationId xmlns:a16="http://schemas.microsoft.com/office/drawing/2014/main" id="{78D1FA2D-D13D-468D-A96A-52F4C8266911}"/>
              </a:ext>
            </a:extLst>
          </p:cNvPr>
          <p:cNvSpPr/>
          <p:nvPr/>
        </p:nvSpPr>
        <p:spPr>
          <a:xfrm>
            <a:off x="8969374" y="1569716"/>
            <a:ext cx="1463041" cy="762002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5" name="Rectangle: Beveled 54">
            <a:extLst>
              <a:ext uri="{FF2B5EF4-FFF2-40B4-BE49-F238E27FC236}">
                <a16:creationId xmlns:a16="http://schemas.microsoft.com/office/drawing/2014/main" id="{698F1E9F-BE06-405A-8266-50F9E054BC0F}"/>
              </a:ext>
            </a:extLst>
          </p:cNvPr>
          <p:cNvSpPr/>
          <p:nvPr/>
        </p:nvSpPr>
        <p:spPr>
          <a:xfrm>
            <a:off x="9279986" y="2331718"/>
            <a:ext cx="1463041" cy="762002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56" name="Rectangle: Beveled 55">
            <a:extLst>
              <a:ext uri="{FF2B5EF4-FFF2-40B4-BE49-F238E27FC236}">
                <a16:creationId xmlns:a16="http://schemas.microsoft.com/office/drawing/2014/main" id="{69B9297B-C81B-4AE3-A024-135A93147BB9}"/>
              </a:ext>
            </a:extLst>
          </p:cNvPr>
          <p:cNvSpPr/>
          <p:nvPr/>
        </p:nvSpPr>
        <p:spPr>
          <a:xfrm>
            <a:off x="10114672" y="807714"/>
            <a:ext cx="914400" cy="762002"/>
          </a:xfrm>
          <a:prstGeom prst="beve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31</a:t>
            </a:r>
          </a:p>
        </p:txBody>
      </p:sp>
      <p:sp>
        <p:nvSpPr>
          <p:cNvPr id="57" name="Rectangle: Beveled 56">
            <a:extLst>
              <a:ext uri="{FF2B5EF4-FFF2-40B4-BE49-F238E27FC236}">
                <a16:creationId xmlns:a16="http://schemas.microsoft.com/office/drawing/2014/main" id="{C4A7D655-DFA9-45CE-BD24-346158E237D3}"/>
              </a:ext>
            </a:extLst>
          </p:cNvPr>
          <p:cNvSpPr/>
          <p:nvPr/>
        </p:nvSpPr>
        <p:spPr>
          <a:xfrm>
            <a:off x="10432415" y="1581438"/>
            <a:ext cx="914400" cy="762002"/>
          </a:xfrm>
          <a:prstGeom prst="beve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8" name="Rectangle: Beveled 57">
            <a:extLst>
              <a:ext uri="{FF2B5EF4-FFF2-40B4-BE49-F238E27FC236}">
                <a16:creationId xmlns:a16="http://schemas.microsoft.com/office/drawing/2014/main" id="{6E388EC4-B3CA-417E-AD1B-2021D9ABC2D9}"/>
              </a:ext>
            </a:extLst>
          </p:cNvPr>
          <p:cNvSpPr/>
          <p:nvPr/>
        </p:nvSpPr>
        <p:spPr>
          <a:xfrm>
            <a:off x="10743027" y="2331718"/>
            <a:ext cx="1066352" cy="762002"/>
          </a:xfrm>
          <a:prstGeom prst="beve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1066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CC1621-9C20-4FA0-8326-40448B3D4494}"/>
              </a:ext>
            </a:extLst>
          </p:cNvPr>
          <p:cNvCxnSpPr/>
          <p:nvPr/>
        </p:nvCxnSpPr>
        <p:spPr>
          <a:xfrm flipV="1">
            <a:off x="7197968" y="807714"/>
            <a:ext cx="1453662" cy="47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47FC10-D33A-4C42-9E60-3A299642B9D4}"/>
              </a:ext>
            </a:extLst>
          </p:cNvPr>
          <p:cNvCxnSpPr>
            <a:cxnSpLocks/>
          </p:cNvCxnSpPr>
          <p:nvPr/>
        </p:nvCxnSpPr>
        <p:spPr>
          <a:xfrm>
            <a:off x="7208341" y="2191814"/>
            <a:ext cx="2032946" cy="90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C93B102E-0524-46BE-8A81-136B3740B05E}"/>
              </a:ext>
            </a:extLst>
          </p:cNvPr>
          <p:cNvSpPr/>
          <p:nvPr/>
        </p:nvSpPr>
        <p:spPr>
          <a:xfrm>
            <a:off x="6214322" y="4950654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Obj(5).birth</a:t>
            </a:r>
          </a:p>
        </p:txBody>
      </p:sp>
      <p:sp>
        <p:nvSpPr>
          <p:cNvPr id="19" name="Rectangle: Beveled 18">
            <a:extLst>
              <a:ext uri="{FF2B5EF4-FFF2-40B4-BE49-F238E27FC236}">
                <a16:creationId xmlns:a16="http://schemas.microsoft.com/office/drawing/2014/main" id="{C1648571-7FDF-4E91-B519-B16C092A4BEC}"/>
              </a:ext>
            </a:extLst>
          </p:cNvPr>
          <p:cNvSpPr/>
          <p:nvPr/>
        </p:nvSpPr>
        <p:spPr>
          <a:xfrm>
            <a:off x="6054888" y="4036254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Obj(4).birth</a:t>
            </a:r>
          </a:p>
        </p:txBody>
      </p:sp>
      <p:sp>
        <p:nvSpPr>
          <p:cNvPr id="22" name="Rectangle: Beveled 21">
            <a:extLst>
              <a:ext uri="{FF2B5EF4-FFF2-40B4-BE49-F238E27FC236}">
                <a16:creationId xmlns:a16="http://schemas.microsoft.com/office/drawing/2014/main" id="{DEA1FB71-5A95-4C0C-AB11-9EE94AE34EE0}"/>
              </a:ext>
            </a:extLst>
          </p:cNvPr>
          <p:cNvSpPr/>
          <p:nvPr/>
        </p:nvSpPr>
        <p:spPr>
          <a:xfrm>
            <a:off x="5895454" y="3121854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Obj(3).birth</a:t>
            </a:r>
          </a:p>
        </p:txBody>
      </p:sp>
      <p:sp>
        <p:nvSpPr>
          <p:cNvPr id="24" name="Rectangle: Beveled 23">
            <a:extLst>
              <a:ext uri="{FF2B5EF4-FFF2-40B4-BE49-F238E27FC236}">
                <a16:creationId xmlns:a16="http://schemas.microsoft.com/office/drawing/2014/main" id="{8B0ADC12-D22B-4359-82D3-B5E752775A79}"/>
              </a:ext>
            </a:extLst>
          </p:cNvPr>
          <p:cNvSpPr/>
          <p:nvPr/>
        </p:nvSpPr>
        <p:spPr>
          <a:xfrm>
            <a:off x="5576586" y="1293054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Obj(1).birth</a:t>
            </a:r>
          </a:p>
        </p:txBody>
      </p:sp>
      <p:sp>
        <p:nvSpPr>
          <p:cNvPr id="27" name="Rectangle: Beveled 26">
            <a:extLst>
              <a:ext uri="{FF2B5EF4-FFF2-40B4-BE49-F238E27FC236}">
                <a16:creationId xmlns:a16="http://schemas.microsoft.com/office/drawing/2014/main" id="{2A62EE1F-6648-4D72-9A94-F2F888FEC93E}"/>
              </a:ext>
            </a:extLst>
          </p:cNvPr>
          <p:cNvSpPr/>
          <p:nvPr/>
        </p:nvSpPr>
        <p:spPr>
          <a:xfrm>
            <a:off x="5736020" y="2207454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Obj(2).birth</a:t>
            </a:r>
          </a:p>
        </p:txBody>
      </p:sp>
      <p:sp>
        <p:nvSpPr>
          <p:cNvPr id="30" name="Rectangle: Beveled 29">
            <a:extLst>
              <a:ext uri="{FF2B5EF4-FFF2-40B4-BE49-F238E27FC236}">
                <a16:creationId xmlns:a16="http://schemas.microsoft.com/office/drawing/2014/main" id="{45B84B05-C123-4797-89A2-0CA45073F14D}"/>
              </a:ext>
            </a:extLst>
          </p:cNvPr>
          <p:cNvSpPr/>
          <p:nvPr/>
        </p:nvSpPr>
        <p:spPr>
          <a:xfrm>
            <a:off x="4965893" y="5241386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Obj(5).last</a:t>
            </a:r>
          </a:p>
        </p:txBody>
      </p:sp>
      <p:sp>
        <p:nvSpPr>
          <p:cNvPr id="31" name="Rectangle: Beveled 30">
            <a:extLst>
              <a:ext uri="{FF2B5EF4-FFF2-40B4-BE49-F238E27FC236}">
                <a16:creationId xmlns:a16="http://schemas.microsoft.com/office/drawing/2014/main" id="{800B7C1A-41C9-436B-85BB-F4A6854EB5C6}"/>
              </a:ext>
            </a:extLst>
          </p:cNvPr>
          <p:cNvSpPr/>
          <p:nvPr/>
        </p:nvSpPr>
        <p:spPr>
          <a:xfrm>
            <a:off x="4806459" y="4326986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Obj(4).last</a:t>
            </a:r>
          </a:p>
        </p:txBody>
      </p:sp>
      <p:sp>
        <p:nvSpPr>
          <p:cNvPr id="32" name="Rectangle: Beveled 31">
            <a:extLst>
              <a:ext uri="{FF2B5EF4-FFF2-40B4-BE49-F238E27FC236}">
                <a16:creationId xmlns:a16="http://schemas.microsoft.com/office/drawing/2014/main" id="{228E86E0-6808-4C32-9A87-00118BF3E8F0}"/>
              </a:ext>
            </a:extLst>
          </p:cNvPr>
          <p:cNvSpPr/>
          <p:nvPr/>
        </p:nvSpPr>
        <p:spPr>
          <a:xfrm>
            <a:off x="4647025" y="3412586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Obj_(3).last</a:t>
            </a:r>
          </a:p>
        </p:txBody>
      </p:sp>
      <p:sp>
        <p:nvSpPr>
          <p:cNvPr id="33" name="Rectangle: Beveled 32">
            <a:extLst>
              <a:ext uri="{FF2B5EF4-FFF2-40B4-BE49-F238E27FC236}">
                <a16:creationId xmlns:a16="http://schemas.microsoft.com/office/drawing/2014/main" id="{D0425DAB-EF02-4003-A81D-5F70ABE6BFAD}"/>
              </a:ext>
            </a:extLst>
          </p:cNvPr>
          <p:cNvSpPr/>
          <p:nvPr/>
        </p:nvSpPr>
        <p:spPr>
          <a:xfrm>
            <a:off x="4328157" y="1583786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Obj_(1).last</a:t>
            </a:r>
          </a:p>
        </p:txBody>
      </p:sp>
      <p:sp>
        <p:nvSpPr>
          <p:cNvPr id="34" name="Rectangle: Beveled 33">
            <a:extLst>
              <a:ext uri="{FF2B5EF4-FFF2-40B4-BE49-F238E27FC236}">
                <a16:creationId xmlns:a16="http://schemas.microsoft.com/office/drawing/2014/main" id="{924F1138-85AA-46E1-80E3-ECB3A7B57A50}"/>
              </a:ext>
            </a:extLst>
          </p:cNvPr>
          <p:cNvSpPr/>
          <p:nvPr/>
        </p:nvSpPr>
        <p:spPr>
          <a:xfrm>
            <a:off x="4487591" y="2498186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Obj(2).last</a:t>
            </a:r>
          </a:p>
        </p:txBody>
      </p:sp>
      <p:sp>
        <p:nvSpPr>
          <p:cNvPr id="35" name="Rectangle: Beveled 34">
            <a:extLst>
              <a:ext uri="{FF2B5EF4-FFF2-40B4-BE49-F238E27FC236}">
                <a16:creationId xmlns:a16="http://schemas.microsoft.com/office/drawing/2014/main" id="{18865CC9-9DA2-4C80-AE8E-BD02C1515E78}"/>
              </a:ext>
            </a:extLst>
          </p:cNvPr>
          <p:cNvSpPr/>
          <p:nvPr/>
        </p:nvSpPr>
        <p:spPr>
          <a:xfrm>
            <a:off x="4009289" y="5532118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Obj(5).first</a:t>
            </a:r>
          </a:p>
        </p:txBody>
      </p:sp>
      <p:sp>
        <p:nvSpPr>
          <p:cNvPr id="36" name="Rectangle: Beveled 35">
            <a:extLst>
              <a:ext uri="{FF2B5EF4-FFF2-40B4-BE49-F238E27FC236}">
                <a16:creationId xmlns:a16="http://schemas.microsoft.com/office/drawing/2014/main" id="{787FF796-0773-4B70-B59A-40866781D02B}"/>
              </a:ext>
            </a:extLst>
          </p:cNvPr>
          <p:cNvSpPr/>
          <p:nvPr/>
        </p:nvSpPr>
        <p:spPr>
          <a:xfrm>
            <a:off x="3849855" y="4617718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Obj(4).first</a:t>
            </a:r>
          </a:p>
        </p:txBody>
      </p:sp>
      <p:sp>
        <p:nvSpPr>
          <p:cNvPr id="37" name="Rectangle: Beveled 36">
            <a:extLst>
              <a:ext uri="{FF2B5EF4-FFF2-40B4-BE49-F238E27FC236}">
                <a16:creationId xmlns:a16="http://schemas.microsoft.com/office/drawing/2014/main" id="{71D31B4A-AC89-4A32-806A-F5AC32D16388}"/>
              </a:ext>
            </a:extLst>
          </p:cNvPr>
          <p:cNvSpPr/>
          <p:nvPr/>
        </p:nvSpPr>
        <p:spPr>
          <a:xfrm>
            <a:off x="3690421" y="3703318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Obj(3).first</a:t>
            </a:r>
          </a:p>
        </p:txBody>
      </p:sp>
      <p:sp>
        <p:nvSpPr>
          <p:cNvPr id="38" name="Rectangle: Beveled 37">
            <a:extLst>
              <a:ext uri="{FF2B5EF4-FFF2-40B4-BE49-F238E27FC236}">
                <a16:creationId xmlns:a16="http://schemas.microsoft.com/office/drawing/2014/main" id="{ED00EBE6-FC97-45A6-A3A3-5BFDA766FCEA}"/>
              </a:ext>
            </a:extLst>
          </p:cNvPr>
          <p:cNvSpPr/>
          <p:nvPr/>
        </p:nvSpPr>
        <p:spPr>
          <a:xfrm>
            <a:off x="3371553" y="1874518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Obj(1).first</a:t>
            </a:r>
          </a:p>
        </p:txBody>
      </p:sp>
      <p:sp>
        <p:nvSpPr>
          <p:cNvPr id="39" name="Rectangle: Beveled 38">
            <a:extLst>
              <a:ext uri="{FF2B5EF4-FFF2-40B4-BE49-F238E27FC236}">
                <a16:creationId xmlns:a16="http://schemas.microsoft.com/office/drawing/2014/main" id="{1ACFFD3A-06C9-493F-AA4A-AAEC540F0231}"/>
              </a:ext>
            </a:extLst>
          </p:cNvPr>
          <p:cNvSpPr/>
          <p:nvPr/>
        </p:nvSpPr>
        <p:spPr>
          <a:xfrm>
            <a:off x="3530987" y="2788918"/>
            <a:ext cx="1913207" cy="91440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Obj(2).first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452217-4D98-49DB-A20A-63DB1AE51FCB}"/>
              </a:ext>
            </a:extLst>
          </p:cNvPr>
          <p:cNvSpPr/>
          <p:nvPr/>
        </p:nvSpPr>
        <p:spPr>
          <a:xfrm>
            <a:off x="1513379" y="3879164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rows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AC181C-E597-46F6-B011-655CAF4B9542}"/>
              </a:ext>
            </a:extLst>
          </p:cNvPr>
          <p:cNvSpPr/>
          <p:nvPr/>
        </p:nvSpPr>
        <p:spPr>
          <a:xfrm>
            <a:off x="2491105" y="2033949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279B1E-6AD9-4CCD-A458-321F1AD053D6}"/>
              </a:ext>
            </a:extLst>
          </p:cNvPr>
          <p:cNvSpPr/>
          <p:nvPr/>
        </p:nvSpPr>
        <p:spPr>
          <a:xfrm>
            <a:off x="2636472" y="2964764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1C64F9-A1AE-4982-9F09-8C7967C6BEFB}"/>
              </a:ext>
            </a:extLst>
          </p:cNvPr>
          <p:cNvSpPr/>
          <p:nvPr/>
        </p:nvSpPr>
        <p:spPr>
          <a:xfrm>
            <a:off x="2786523" y="3879164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75E440-830F-44F8-88EF-089D11E12F35}"/>
              </a:ext>
            </a:extLst>
          </p:cNvPr>
          <p:cNvSpPr/>
          <p:nvPr/>
        </p:nvSpPr>
        <p:spPr>
          <a:xfrm>
            <a:off x="2978792" y="4778323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8438C9-703D-4A9B-A6FE-20497B0F5D2B}"/>
              </a:ext>
            </a:extLst>
          </p:cNvPr>
          <p:cNvSpPr/>
          <p:nvPr/>
        </p:nvSpPr>
        <p:spPr>
          <a:xfrm>
            <a:off x="3114783" y="5677482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5: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78BE64D-089F-4ECA-883F-C2C2367FE4DE}"/>
              </a:ext>
            </a:extLst>
          </p:cNvPr>
          <p:cNvSpPr/>
          <p:nvPr/>
        </p:nvSpPr>
        <p:spPr>
          <a:xfrm rot="21195806">
            <a:off x="2540263" y="2077326"/>
            <a:ext cx="536904" cy="42273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55EB29-C32F-431C-A457-83D2D8AED712}"/>
              </a:ext>
            </a:extLst>
          </p:cNvPr>
          <p:cNvSpPr/>
          <p:nvPr/>
        </p:nvSpPr>
        <p:spPr>
          <a:xfrm>
            <a:off x="3569643" y="60706"/>
            <a:ext cx="1092598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names: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942BE0-838C-46CA-BC08-950568D2B783}"/>
              </a:ext>
            </a:extLst>
          </p:cNvPr>
          <p:cNvSpPr/>
          <p:nvPr/>
        </p:nvSpPr>
        <p:spPr>
          <a:xfrm>
            <a:off x="3530987" y="1185204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first: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F700D7-FD31-4C5A-9C7E-B0DE7B7F46CC}"/>
              </a:ext>
            </a:extLst>
          </p:cNvPr>
          <p:cNvSpPr/>
          <p:nvPr/>
        </p:nvSpPr>
        <p:spPr>
          <a:xfrm>
            <a:off x="4487591" y="934326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last: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73968-7555-42F5-BA3E-EBF4C5022886}"/>
              </a:ext>
            </a:extLst>
          </p:cNvPr>
          <p:cNvSpPr/>
          <p:nvPr/>
        </p:nvSpPr>
        <p:spPr>
          <a:xfrm>
            <a:off x="5444195" y="655316"/>
            <a:ext cx="909721" cy="62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birth: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14E46F14-9C64-44DF-A865-5327C117676F}"/>
              </a:ext>
            </a:extLst>
          </p:cNvPr>
          <p:cNvSpPr/>
          <p:nvPr/>
        </p:nvSpPr>
        <p:spPr>
          <a:xfrm rot="4538060">
            <a:off x="4581096" y="-419237"/>
            <a:ext cx="450724" cy="2546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Beveled 49">
            <a:extLst>
              <a:ext uri="{FF2B5EF4-FFF2-40B4-BE49-F238E27FC236}">
                <a16:creationId xmlns:a16="http://schemas.microsoft.com/office/drawing/2014/main" id="{06AD3F10-E227-4FEF-A4FD-0BA869298A7E}"/>
              </a:ext>
            </a:extLst>
          </p:cNvPr>
          <p:cNvSpPr/>
          <p:nvPr/>
        </p:nvSpPr>
        <p:spPr>
          <a:xfrm>
            <a:off x="8924000" y="795992"/>
            <a:ext cx="1463041" cy="762002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day</a:t>
            </a:r>
          </a:p>
        </p:txBody>
      </p:sp>
      <p:sp>
        <p:nvSpPr>
          <p:cNvPr id="51" name="Rectangle: Beveled 50">
            <a:extLst>
              <a:ext uri="{FF2B5EF4-FFF2-40B4-BE49-F238E27FC236}">
                <a16:creationId xmlns:a16="http://schemas.microsoft.com/office/drawing/2014/main" id="{8D891ADF-326A-449E-900D-1B35369DBEE2}"/>
              </a:ext>
            </a:extLst>
          </p:cNvPr>
          <p:cNvSpPr/>
          <p:nvPr/>
        </p:nvSpPr>
        <p:spPr>
          <a:xfrm>
            <a:off x="9241744" y="1569716"/>
            <a:ext cx="1463041" cy="762002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month</a:t>
            </a:r>
          </a:p>
        </p:txBody>
      </p:sp>
      <p:sp>
        <p:nvSpPr>
          <p:cNvPr id="53" name="Rectangle: Beveled 52">
            <a:extLst>
              <a:ext uri="{FF2B5EF4-FFF2-40B4-BE49-F238E27FC236}">
                <a16:creationId xmlns:a16="http://schemas.microsoft.com/office/drawing/2014/main" id="{D8A30DA2-560D-437B-BE54-DBD801388EBF}"/>
              </a:ext>
            </a:extLst>
          </p:cNvPr>
          <p:cNvSpPr/>
          <p:nvPr/>
        </p:nvSpPr>
        <p:spPr>
          <a:xfrm>
            <a:off x="9552356" y="2331718"/>
            <a:ext cx="1463041" cy="762002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year</a:t>
            </a:r>
          </a:p>
        </p:txBody>
      </p:sp>
      <p:sp>
        <p:nvSpPr>
          <p:cNvPr id="54" name="Rectangle: Beveled 53">
            <a:extLst>
              <a:ext uri="{FF2B5EF4-FFF2-40B4-BE49-F238E27FC236}">
                <a16:creationId xmlns:a16="http://schemas.microsoft.com/office/drawing/2014/main" id="{9F3AC0BE-CC94-4FD0-BE85-0057A48FA84A}"/>
              </a:ext>
            </a:extLst>
          </p:cNvPr>
          <p:cNvSpPr/>
          <p:nvPr/>
        </p:nvSpPr>
        <p:spPr>
          <a:xfrm>
            <a:off x="10387042" y="807714"/>
            <a:ext cx="914400" cy="762002"/>
          </a:xfrm>
          <a:prstGeom prst="beve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31</a:t>
            </a:r>
          </a:p>
        </p:txBody>
      </p:sp>
      <p:sp>
        <p:nvSpPr>
          <p:cNvPr id="55" name="Rectangle: Beveled 54">
            <a:extLst>
              <a:ext uri="{FF2B5EF4-FFF2-40B4-BE49-F238E27FC236}">
                <a16:creationId xmlns:a16="http://schemas.microsoft.com/office/drawing/2014/main" id="{CA95AC05-EDA1-4CBD-AA57-E1A0004D9EF1}"/>
              </a:ext>
            </a:extLst>
          </p:cNvPr>
          <p:cNvSpPr/>
          <p:nvPr/>
        </p:nvSpPr>
        <p:spPr>
          <a:xfrm>
            <a:off x="10704785" y="1581438"/>
            <a:ext cx="914400" cy="762002"/>
          </a:xfrm>
          <a:prstGeom prst="beve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6" name="Rectangle: Beveled 55">
            <a:extLst>
              <a:ext uri="{FF2B5EF4-FFF2-40B4-BE49-F238E27FC236}">
                <a16:creationId xmlns:a16="http://schemas.microsoft.com/office/drawing/2014/main" id="{A4BEB312-670F-45B9-8468-BDFBE0C145FD}"/>
              </a:ext>
            </a:extLst>
          </p:cNvPr>
          <p:cNvSpPr/>
          <p:nvPr/>
        </p:nvSpPr>
        <p:spPr>
          <a:xfrm>
            <a:off x="11015397" y="2331718"/>
            <a:ext cx="1066352" cy="762002"/>
          </a:xfrm>
          <a:prstGeom prst="beve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1066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5C604-0EB8-4967-91E8-CAC9E6D9B472}"/>
              </a:ext>
            </a:extLst>
          </p:cNvPr>
          <p:cNvCxnSpPr/>
          <p:nvPr/>
        </p:nvCxnSpPr>
        <p:spPr>
          <a:xfrm flipV="1">
            <a:off x="7470338" y="807714"/>
            <a:ext cx="1453662" cy="47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FFC42E-EA96-48AB-8194-C831AA303CFE}"/>
              </a:ext>
            </a:extLst>
          </p:cNvPr>
          <p:cNvCxnSpPr>
            <a:cxnSpLocks/>
          </p:cNvCxnSpPr>
          <p:nvPr/>
        </p:nvCxnSpPr>
        <p:spPr>
          <a:xfrm>
            <a:off x="7480711" y="2191814"/>
            <a:ext cx="2032946" cy="90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3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4E5FE80-7502-4259-AFCD-9FD611874195}"/>
              </a:ext>
            </a:extLst>
          </p:cNvPr>
          <p:cNvSpPr/>
          <p:nvPr/>
        </p:nvSpPr>
        <p:spPr>
          <a:xfrm>
            <a:off x="5456837" y="1948375"/>
            <a:ext cx="173502" cy="182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87B840-6D63-4145-A914-2F4133B108C4}"/>
              </a:ext>
            </a:extLst>
          </p:cNvPr>
          <p:cNvSpPr/>
          <p:nvPr/>
        </p:nvSpPr>
        <p:spPr>
          <a:xfrm>
            <a:off x="6517602" y="1938949"/>
            <a:ext cx="173502" cy="182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5A9FA-3C17-48F4-84E4-713BD29B3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29C006-4798-49BC-82F8-C400365AB070}"/>
              </a:ext>
            </a:extLst>
          </p:cNvPr>
          <p:cNvSpPr/>
          <p:nvPr/>
        </p:nvSpPr>
        <p:spPr>
          <a:xfrm>
            <a:off x="2974189" y="1014681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7DEF9-10A0-406D-831D-41DC90218827}"/>
              </a:ext>
            </a:extLst>
          </p:cNvPr>
          <p:cNvSpPr/>
          <p:nvPr/>
        </p:nvSpPr>
        <p:spPr>
          <a:xfrm>
            <a:off x="8092484" y="1014681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E2D51EEA-FFC9-4AE1-853A-7CE3BD87D1BF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3855675" y="1372480"/>
            <a:ext cx="1687913" cy="575895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8868DE2-C173-4E56-B73D-67B7A50E71CE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7177149" y="880599"/>
            <a:ext cx="485554" cy="1631147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7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9DB6B2-BA91-4592-8EA9-4DD7560E305E}"/>
              </a:ext>
            </a:extLst>
          </p:cNvPr>
          <p:cNvSpPr/>
          <p:nvPr/>
        </p:nvSpPr>
        <p:spPr>
          <a:xfrm>
            <a:off x="118446" y="6022779"/>
            <a:ext cx="1175781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Month: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8E3D8-088E-4E82-95CD-06C62CCC9DD4}"/>
              </a:ext>
            </a:extLst>
          </p:cNvPr>
          <p:cNvSpPr/>
          <p:nvPr/>
        </p:nvSpPr>
        <p:spPr>
          <a:xfrm>
            <a:off x="1593207" y="6034499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E8D7B1-F7E7-4D0D-8C8C-8767549E2D19}"/>
              </a:ext>
            </a:extLst>
          </p:cNvPr>
          <p:cNvSpPr/>
          <p:nvPr/>
        </p:nvSpPr>
        <p:spPr>
          <a:xfrm>
            <a:off x="2730354" y="6032151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74523-F8F1-407D-8209-C61A665404F6}"/>
              </a:ext>
            </a:extLst>
          </p:cNvPr>
          <p:cNvSpPr/>
          <p:nvPr/>
        </p:nvSpPr>
        <p:spPr>
          <a:xfrm>
            <a:off x="3855762" y="6046228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AD555-96CC-481C-968B-CC780F6A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38" y="5276672"/>
            <a:ext cx="896110" cy="746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0B0AB6-77DB-4B9F-AB9C-82FAD53AA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98" y="5276672"/>
            <a:ext cx="896110" cy="746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79EE1-2F3C-4A50-84AD-A4726252D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43" y="5276672"/>
            <a:ext cx="896110" cy="7461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5D8A54-BE47-46AE-98A9-7F746C25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42" y="4530565"/>
            <a:ext cx="896110" cy="746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FA43B2-A446-4A77-AF99-6F5581D92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02" y="5276672"/>
            <a:ext cx="896110" cy="746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DE385A-D9C4-4B4E-8345-BDE0095A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05" y="4530565"/>
            <a:ext cx="896110" cy="746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487774-8CF4-4127-89D4-AD35860D4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11" y="3795751"/>
            <a:ext cx="896110" cy="746107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49E87E-6973-41F9-9D33-3BA54B787632}"/>
              </a:ext>
            </a:extLst>
          </p:cNvPr>
          <p:cNvCxnSpPr>
            <a:cxnSpLocks/>
          </p:cNvCxnSpPr>
          <p:nvPr/>
        </p:nvCxnSpPr>
        <p:spPr>
          <a:xfrm flipV="1">
            <a:off x="3312708" y="4903619"/>
            <a:ext cx="280334" cy="746107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816814F-BCF8-4735-AB5E-59B54A5220D2}"/>
              </a:ext>
            </a:extLst>
          </p:cNvPr>
          <p:cNvCxnSpPr>
            <a:cxnSpLocks/>
          </p:cNvCxnSpPr>
          <p:nvPr/>
        </p:nvCxnSpPr>
        <p:spPr>
          <a:xfrm flipV="1">
            <a:off x="4489153" y="4168805"/>
            <a:ext cx="181059" cy="1480920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554BF64-F669-436B-BAC1-67F229D4D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36" y="5276672"/>
            <a:ext cx="896110" cy="7461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6813F8-489F-4987-B843-50500955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35" y="4530565"/>
            <a:ext cx="896110" cy="7461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7B8840-364C-4DF3-8274-F6FDA056F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41" y="3795751"/>
            <a:ext cx="896110" cy="7461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84CA7D7-39F2-4DD4-AA98-837E0F49D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37" y="3056628"/>
            <a:ext cx="896110" cy="7461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40E8EDC-8936-4FCA-9C5E-F14A8DD63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43" y="2321815"/>
            <a:ext cx="896110" cy="746107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8BD698-D2DF-4FC5-ADF5-39BD713A54E4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5652512" y="3429682"/>
            <a:ext cx="270625" cy="2220044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3AAABB4-6DAF-4898-BB6E-A14786426F3C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 flipV="1">
            <a:off x="5609415" y="2694869"/>
            <a:ext cx="270628" cy="2208750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7D8237B8-1960-4502-B80F-117A9293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13" y="5329534"/>
            <a:ext cx="896110" cy="7461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EC015B0-1FFB-4048-A1BA-EB1F430C3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12" y="4583427"/>
            <a:ext cx="896110" cy="7461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C3F2526-84D3-4A22-8349-E76E29CC4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18" y="3848613"/>
            <a:ext cx="896110" cy="7461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5B723C0-4AF1-427E-8A9E-525D88E1B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14" y="3109490"/>
            <a:ext cx="896110" cy="7461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11A624D-630D-4FBD-80B3-025386A9B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20" y="2374677"/>
            <a:ext cx="896110" cy="746107"/>
          </a:xfrm>
          <a:prstGeom prst="rect">
            <a:avLst/>
          </a:prstGeom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D482C83-0815-4F53-B09A-DC89E8F4EABF}"/>
              </a:ext>
            </a:extLst>
          </p:cNvPr>
          <p:cNvCxnSpPr>
            <a:cxnSpLocks/>
            <a:stCxn id="29" idx="3"/>
            <a:endCxn id="59" idx="1"/>
          </p:cNvCxnSpPr>
          <p:nvPr/>
        </p:nvCxnSpPr>
        <p:spPr>
          <a:xfrm flipV="1">
            <a:off x="6862346" y="2016409"/>
            <a:ext cx="427811" cy="3633317"/>
          </a:xfrm>
          <a:prstGeom prst="bentConnector3">
            <a:avLst>
              <a:gd name="adj1" fmla="val 5328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59E8FFF-C78A-405E-BBD7-0A61C2876806}"/>
              </a:ext>
            </a:extLst>
          </p:cNvPr>
          <p:cNvCxnSpPr>
            <a:cxnSpLocks/>
            <a:stCxn id="30" idx="3"/>
            <a:endCxn id="60" idx="1"/>
          </p:cNvCxnSpPr>
          <p:nvPr/>
        </p:nvCxnSpPr>
        <p:spPr>
          <a:xfrm flipV="1">
            <a:off x="6862345" y="1270302"/>
            <a:ext cx="384715" cy="3633317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666910A9-9B7E-48E2-9031-5A8891ED3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57" y="1643355"/>
            <a:ext cx="896110" cy="7461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CD57675-03A8-4D42-860F-0F53BC4D2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60" y="897248"/>
            <a:ext cx="896110" cy="74610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C6F09EC-39F0-4158-AD73-F179E7FC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66" y="162434"/>
            <a:ext cx="896110" cy="746107"/>
          </a:xfrm>
          <a:prstGeom prst="rect">
            <a:avLst/>
          </a:prstGeom>
        </p:spPr>
      </p:pic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F1FE3F-690E-478B-8636-47CC2E441131}"/>
              </a:ext>
            </a:extLst>
          </p:cNvPr>
          <p:cNvCxnSpPr>
            <a:cxnSpLocks/>
            <a:stCxn id="31" idx="3"/>
            <a:endCxn id="61" idx="1"/>
          </p:cNvCxnSpPr>
          <p:nvPr/>
        </p:nvCxnSpPr>
        <p:spPr>
          <a:xfrm flipV="1">
            <a:off x="6819251" y="535488"/>
            <a:ext cx="384715" cy="3633317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1C6F2D1-97AB-4394-B8D9-94D566917F72}"/>
              </a:ext>
            </a:extLst>
          </p:cNvPr>
          <p:cNvSpPr/>
          <p:nvPr/>
        </p:nvSpPr>
        <p:spPr>
          <a:xfrm>
            <a:off x="6185413" y="6032149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970F03C-EC94-4C01-AA0F-2947259DB625}"/>
              </a:ext>
            </a:extLst>
          </p:cNvPr>
          <p:cNvSpPr/>
          <p:nvPr/>
        </p:nvSpPr>
        <p:spPr>
          <a:xfrm>
            <a:off x="4891536" y="6032150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994E86-8AB4-4488-B05E-8C0149695626}"/>
              </a:ext>
            </a:extLst>
          </p:cNvPr>
          <p:cNvSpPr/>
          <p:nvPr/>
        </p:nvSpPr>
        <p:spPr>
          <a:xfrm>
            <a:off x="7538832" y="6051796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B170F5-B9E9-401A-98B4-88DB75429147}"/>
              </a:ext>
            </a:extLst>
          </p:cNvPr>
          <p:cNvCxnSpPr>
            <a:cxnSpLocks/>
          </p:cNvCxnSpPr>
          <p:nvPr/>
        </p:nvCxnSpPr>
        <p:spPr>
          <a:xfrm flipH="1" flipV="1">
            <a:off x="2548031" y="1068030"/>
            <a:ext cx="364645" cy="189675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4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B51B28-7B00-4E6D-AFA0-37D7174E55DF}"/>
              </a:ext>
            </a:extLst>
          </p:cNvPr>
          <p:cNvSpPr/>
          <p:nvPr/>
        </p:nvSpPr>
        <p:spPr>
          <a:xfrm>
            <a:off x="8305302" y="4865189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86727-6883-4BCF-B32A-7FFABEF7DDA3}"/>
              </a:ext>
            </a:extLst>
          </p:cNvPr>
          <p:cNvSpPr/>
          <p:nvPr/>
        </p:nvSpPr>
        <p:spPr>
          <a:xfrm>
            <a:off x="8351021" y="4865189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7F6EA-2D86-4C51-A10F-2019A927288C}"/>
              </a:ext>
            </a:extLst>
          </p:cNvPr>
          <p:cNvSpPr/>
          <p:nvPr/>
        </p:nvSpPr>
        <p:spPr>
          <a:xfrm>
            <a:off x="8305303" y="4773752"/>
            <a:ext cx="91438" cy="914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85BD5-DCBB-4B80-8246-A74CA09CCEB4}"/>
              </a:ext>
            </a:extLst>
          </p:cNvPr>
          <p:cNvSpPr/>
          <p:nvPr/>
        </p:nvSpPr>
        <p:spPr>
          <a:xfrm>
            <a:off x="8168147" y="4773752"/>
            <a:ext cx="137156" cy="13715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B2FA0-0E44-4F73-A77A-123BA6C4D455}"/>
              </a:ext>
            </a:extLst>
          </p:cNvPr>
          <p:cNvSpPr/>
          <p:nvPr/>
        </p:nvSpPr>
        <p:spPr>
          <a:xfrm>
            <a:off x="8168147" y="4909920"/>
            <a:ext cx="228593" cy="22859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326205-78A9-4DAA-B917-62A206843360}"/>
              </a:ext>
            </a:extLst>
          </p:cNvPr>
          <p:cNvSpPr/>
          <p:nvPr/>
        </p:nvSpPr>
        <p:spPr>
          <a:xfrm>
            <a:off x="8396739" y="4773751"/>
            <a:ext cx="364789" cy="36478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3345C-830C-49DF-A1EF-6A340355FB7D}"/>
              </a:ext>
            </a:extLst>
          </p:cNvPr>
          <p:cNvSpPr/>
          <p:nvPr/>
        </p:nvSpPr>
        <p:spPr>
          <a:xfrm>
            <a:off x="8168626" y="4180849"/>
            <a:ext cx="592902" cy="59290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DD9BBC-6DBA-4417-8CB7-E7FCEF0C8A83}"/>
              </a:ext>
            </a:extLst>
          </p:cNvPr>
          <p:cNvSpPr/>
          <p:nvPr/>
        </p:nvSpPr>
        <p:spPr>
          <a:xfrm>
            <a:off x="7210482" y="4180849"/>
            <a:ext cx="957664" cy="95766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1D68D-55DA-46EA-92FA-39BED1FFBC90}"/>
              </a:ext>
            </a:extLst>
          </p:cNvPr>
          <p:cNvSpPr/>
          <p:nvPr/>
        </p:nvSpPr>
        <p:spPr>
          <a:xfrm>
            <a:off x="7210482" y="5138513"/>
            <a:ext cx="1551046" cy="155104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B3DE63-A792-4450-A9EA-46F083F6E8FC}"/>
              </a:ext>
            </a:extLst>
          </p:cNvPr>
          <p:cNvSpPr/>
          <p:nvPr/>
        </p:nvSpPr>
        <p:spPr>
          <a:xfrm>
            <a:off x="8761527" y="4180848"/>
            <a:ext cx="2508711" cy="250871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615805-E5FD-4353-9220-DB87189A42B0}"/>
              </a:ext>
            </a:extLst>
          </p:cNvPr>
          <p:cNvSpPr/>
          <p:nvPr/>
        </p:nvSpPr>
        <p:spPr>
          <a:xfrm>
            <a:off x="7210483" y="121092"/>
            <a:ext cx="4059756" cy="405975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D82CF-117A-4B51-8EF6-8B86F169088F}"/>
              </a:ext>
            </a:extLst>
          </p:cNvPr>
          <p:cNvSpPr/>
          <p:nvPr/>
        </p:nvSpPr>
        <p:spPr>
          <a:xfrm>
            <a:off x="641775" y="121091"/>
            <a:ext cx="6568467" cy="65684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07B657-D543-44F2-8242-88AC276EFF92}"/>
              </a:ext>
            </a:extLst>
          </p:cNvPr>
          <p:cNvSpPr/>
          <p:nvPr/>
        </p:nvSpPr>
        <p:spPr>
          <a:xfrm>
            <a:off x="8327696" y="4598334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257CD2-FC5A-4B37-91AA-7441C6B55814}"/>
              </a:ext>
            </a:extLst>
          </p:cNvPr>
          <p:cNvSpPr/>
          <p:nvPr/>
        </p:nvSpPr>
        <p:spPr>
          <a:xfrm>
            <a:off x="8222030" y="4149591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F3414-5FFC-4730-9407-0D5B8B21F581}"/>
              </a:ext>
            </a:extLst>
          </p:cNvPr>
          <p:cNvSpPr/>
          <p:nvPr/>
        </p:nvSpPr>
        <p:spPr>
          <a:xfrm>
            <a:off x="7495259" y="4262683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DA5C8B-2ED5-4851-8221-47C1BE58E818}"/>
              </a:ext>
            </a:extLst>
          </p:cNvPr>
          <p:cNvSpPr/>
          <p:nvPr/>
        </p:nvSpPr>
        <p:spPr>
          <a:xfrm>
            <a:off x="7733852" y="5556237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3B8657-F389-47FA-9D5B-64B60B25A584}"/>
              </a:ext>
            </a:extLst>
          </p:cNvPr>
          <p:cNvSpPr/>
          <p:nvPr/>
        </p:nvSpPr>
        <p:spPr>
          <a:xfrm>
            <a:off x="9699822" y="5053128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50AA7-0613-4F9F-A202-118A8C5AEE63}"/>
              </a:ext>
            </a:extLst>
          </p:cNvPr>
          <p:cNvSpPr/>
          <p:nvPr/>
        </p:nvSpPr>
        <p:spPr>
          <a:xfrm>
            <a:off x="9082201" y="1793171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B341B1-82E9-4E13-875C-DC8695BAABBE}"/>
              </a:ext>
            </a:extLst>
          </p:cNvPr>
          <p:cNvSpPr/>
          <p:nvPr/>
        </p:nvSpPr>
        <p:spPr>
          <a:xfrm>
            <a:off x="3926008" y="3047525"/>
            <a:ext cx="502873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63F642-ED26-4EDE-997C-993EE7BCD31A}"/>
              </a:ext>
            </a:extLst>
          </p:cNvPr>
          <p:cNvCxnSpPr>
            <a:cxnSpLocks/>
          </p:cNvCxnSpPr>
          <p:nvPr/>
        </p:nvCxnSpPr>
        <p:spPr>
          <a:xfrm flipH="1" flipV="1">
            <a:off x="8253414" y="4865189"/>
            <a:ext cx="30955" cy="1425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DDC25D-1F84-41AF-976F-C08CDECFA5B4}"/>
              </a:ext>
            </a:extLst>
          </p:cNvPr>
          <p:cNvCxnSpPr>
            <a:cxnSpLocks/>
          </p:cNvCxnSpPr>
          <p:nvPr/>
        </p:nvCxnSpPr>
        <p:spPr>
          <a:xfrm flipH="1">
            <a:off x="8293908" y="4955638"/>
            <a:ext cx="285224" cy="467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986A18-7164-4570-A54B-93F8B1D2CF69}"/>
              </a:ext>
            </a:extLst>
          </p:cNvPr>
          <p:cNvCxnSpPr>
            <a:cxnSpLocks/>
          </p:cNvCxnSpPr>
          <p:nvPr/>
        </p:nvCxnSpPr>
        <p:spPr>
          <a:xfrm>
            <a:off x="8460722" y="4507389"/>
            <a:ext cx="118410" cy="4482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0F3EA-B40E-4C1D-99EB-BB2FDBBE0C2E}"/>
              </a:ext>
            </a:extLst>
          </p:cNvPr>
          <p:cNvCxnSpPr>
            <a:cxnSpLocks/>
          </p:cNvCxnSpPr>
          <p:nvPr/>
        </p:nvCxnSpPr>
        <p:spPr>
          <a:xfrm flipH="1">
            <a:off x="7683382" y="4504155"/>
            <a:ext cx="777339" cy="1236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A431BE-3F80-4951-9361-69BE23E0D10C}"/>
              </a:ext>
            </a:extLst>
          </p:cNvPr>
          <p:cNvCxnSpPr>
            <a:cxnSpLocks/>
          </p:cNvCxnSpPr>
          <p:nvPr/>
        </p:nvCxnSpPr>
        <p:spPr>
          <a:xfrm flipH="1" flipV="1">
            <a:off x="7753586" y="4637585"/>
            <a:ext cx="231702" cy="12757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324D7D-474D-4F9E-9C9B-6501FBCB7A15}"/>
              </a:ext>
            </a:extLst>
          </p:cNvPr>
          <p:cNvCxnSpPr>
            <a:cxnSpLocks/>
          </p:cNvCxnSpPr>
          <p:nvPr/>
        </p:nvCxnSpPr>
        <p:spPr>
          <a:xfrm flipH="1">
            <a:off x="8005022" y="5435203"/>
            <a:ext cx="1946236" cy="4713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86CE06-5D8E-4008-A590-CD15AC73DA28}"/>
              </a:ext>
            </a:extLst>
          </p:cNvPr>
          <p:cNvCxnSpPr>
            <a:cxnSpLocks/>
          </p:cNvCxnSpPr>
          <p:nvPr/>
        </p:nvCxnSpPr>
        <p:spPr>
          <a:xfrm flipH="1" flipV="1">
            <a:off x="9333637" y="2186160"/>
            <a:ext cx="617621" cy="32490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C19FB4-3DAE-4DFA-B7BE-9821FBD2BAEC}"/>
              </a:ext>
            </a:extLst>
          </p:cNvPr>
          <p:cNvCxnSpPr>
            <a:cxnSpLocks/>
          </p:cNvCxnSpPr>
          <p:nvPr/>
        </p:nvCxnSpPr>
        <p:spPr>
          <a:xfrm flipH="1">
            <a:off x="4177444" y="2220415"/>
            <a:ext cx="5155952" cy="1203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92553C-02CA-416C-8237-19FE9C39ECAB}"/>
              </a:ext>
            </a:extLst>
          </p:cNvPr>
          <p:cNvCxnSpPr>
            <a:cxnSpLocks/>
          </p:cNvCxnSpPr>
          <p:nvPr/>
        </p:nvCxnSpPr>
        <p:spPr>
          <a:xfrm flipH="1" flipV="1">
            <a:off x="4177444" y="3439942"/>
            <a:ext cx="364645" cy="1896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CEDC897-0F46-417C-846D-09F2AD7863C2}"/>
              </a:ext>
            </a:extLst>
          </p:cNvPr>
          <p:cNvCxnSpPr>
            <a:cxnSpLocks/>
          </p:cNvCxnSpPr>
          <p:nvPr/>
        </p:nvCxnSpPr>
        <p:spPr>
          <a:xfrm flipH="1" flipV="1">
            <a:off x="4542089" y="5336697"/>
            <a:ext cx="267331" cy="142524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9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3643087" y="3887105"/>
            <a:ext cx="2452914" cy="5701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 = ins + 1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3236224" y="2005158"/>
            <a:ext cx="3433896" cy="1455176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while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C(ins) </a:t>
            </a:r>
            <a:r>
              <a:rPr lang="en-US" sz="2400" dirty="0">
                <a:solidFill>
                  <a:schemeClr val="tx1"/>
                </a:solidFill>
              </a:rPr>
              <a:t>comes before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</p:cNvCxnSpPr>
          <p:nvPr/>
        </p:nvCxnSpPr>
        <p:spPr>
          <a:xfrm flipH="1">
            <a:off x="4913709" y="1702721"/>
            <a:ext cx="5323" cy="318869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869544" y="3460334"/>
            <a:ext cx="4194" cy="426771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4772108" y="4902179"/>
            <a:ext cx="249724" cy="230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  <a:stCxn id="2" idx="0"/>
            <a:endCxn id="18" idx="6"/>
          </p:cNvCxnSpPr>
          <p:nvPr/>
        </p:nvCxnSpPr>
        <p:spPr>
          <a:xfrm flipH="1">
            <a:off x="5021832" y="2732746"/>
            <a:ext cx="1648288" cy="2284793"/>
          </a:xfrm>
          <a:prstGeom prst="bentConnector3">
            <a:avLst>
              <a:gd name="adj1" fmla="val -3764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  <a:stCxn id="18" idx="4"/>
            <a:endCxn id="41" idx="0"/>
          </p:cNvCxnSpPr>
          <p:nvPr/>
        </p:nvCxnSpPr>
        <p:spPr>
          <a:xfrm>
            <a:off x="4896970" y="5132898"/>
            <a:ext cx="1602" cy="361183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039566" y="4732447"/>
            <a:ext cx="74380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BDD37-3BD9-4D13-B792-9B6D532C32F9}"/>
              </a:ext>
            </a:extLst>
          </p:cNvPr>
          <p:cNvSpPr/>
          <p:nvPr/>
        </p:nvSpPr>
        <p:spPr>
          <a:xfrm>
            <a:off x="3471094" y="811672"/>
            <a:ext cx="2846885" cy="8910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the insertion point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1C555E-1175-4681-A477-EAE8AC3C1D53}"/>
              </a:ext>
            </a:extLst>
          </p:cNvPr>
          <p:cNvCxnSpPr>
            <a:cxnSpLocks/>
          </p:cNvCxnSpPr>
          <p:nvPr/>
        </p:nvCxnSpPr>
        <p:spPr>
          <a:xfrm flipH="1">
            <a:off x="4907585" y="536511"/>
            <a:ext cx="12248" cy="246489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5576C91-BC8E-477B-A18C-73D4FAB8220F}"/>
              </a:ext>
            </a:extLst>
          </p:cNvPr>
          <p:cNvSpPr/>
          <p:nvPr/>
        </p:nvSpPr>
        <p:spPr>
          <a:xfrm>
            <a:off x="3847496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4847B-9725-498D-99F3-02CD074AB11A}"/>
              </a:ext>
            </a:extLst>
          </p:cNvPr>
          <p:cNvSpPr/>
          <p:nvPr/>
        </p:nvSpPr>
        <p:spPr>
          <a:xfrm>
            <a:off x="5690078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ACF0A5B-5143-4DA5-AC62-C835A48E6C70}"/>
              </a:ext>
            </a:extLst>
          </p:cNvPr>
          <p:cNvCxnSpPr>
            <a:cxnSpLocks/>
            <a:stCxn id="11" idx="2"/>
            <a:endCxn id="2" idx="3"/>
          </p:cNvCxnSpPr>
          <p:nvPr/>
        </p:nvCxnSpPr>
        <p:spPr>
          <a:xfrm rot="5400000" flipH="1">
            <a:off x="3190614" y="2778356"/>
            <a:ext cx="1724540" cy="1633320"/>
          </a:xfrm>
          <a:prstGeom prst="bentConnector4">
            <a:avLst>
              <a:gd name="adj1" fmla="val -13256"/>
              <a:gd name="adj2" fmla="val 11399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9F3D7-6608-4990-827B-C1081AF57D14}"/>
              </a:ext>
            </a:extLst>
          </p:cNvPr>
          <p:cNvSpPr/>
          <p:nvPr/>
        </p:nvSpPr>
        <p:spPr>
          <a:xfrm>
            <a:off x="6672999" y="2083862"/>
            <a:ext cx="85966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6F8D4B-FF8B-45C8-95DD-96C4D10AA3CF}"/>
              </a:ext>
            </a:extLst>
          </p:cNvPr>
          <p:cNvSpPr/>
          <p:nvPr/>
        </p:nvSpPr>
        <p:spPr>
          <a:xfrm>
            <a:off x="2888343" y="5494081"/>
            <a:ext cx="4020457" cy="977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Concatenate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before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and after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14:cNvPr>
              <p14:cNvContentPartPr/>
              <p14:nvPr/>
            </p14:nvContentPartPr>
            <p14:xfrm>
              <a:off x="3236223" y="2873383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223" y="28643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14:cNvPr>
              <p14:cNvContentPartPr/>
              <p14:nvPr/>
            </p14:nvContentPartPr>
            <p14:xfrm>
              <a:off x="3468063" y="2858983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423" y="28499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14:cNvPr>
              <p14:cNvContentPartPr/>
              <p14:nvPr/>
            </p14:nvContentPartPr>
            <p14:xfrm>
              <a:off x="3439623" y="2786623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983" y="27776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14:cNvPr>
              <p14:cNvContentPartPr/>
              <p14:nvPr/>
            </p14:nvContentPartPr>
            <p14:xfrm>
              <a:off x="3294183" y="2815063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543" y="28064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4BA412E-FD5B-4848-84A4-29A1B8F27BFA}"/>
              </a:ext>
            </a:extLst>
          </p:cNvPr>
          <p:cNvSpPr/>
          <p:nvPr/>
        </p:nvSpPr>
        <p:spPr>
          <a:xfrm>
            <a:off x="638629" y="636598"/>
            <a:ext cx="1074057" cy="24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 10.1</a:t>
            </a:r>
          </a:p>
        </p:txBody>
      </p:sp>
    </p:spTree>
    <p:extLst>
      <p:ext uri="{BB962C8B-B14F-4D97-AF65-F5344CB8AC3E}">
        <p14:creationId xmlns:p14="http://schemas.microsoft.com/office/powerpoint/2010/main" val="242881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3338286" y="3489939"/>
            <a:ext cx="3077030" cy="96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 the required action on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3570047" y="2005158"/>
            <a:ext cx="2703578" cy="109291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</p:cNvCxnSpPr>
          <p:nvPr/>
        </p:nvCxnSpPr>
        <p:spPr>
          <a:xfrm flipH="1">
            <a:off x="4906785" y="1702721"/>
            <a:ext cx="12248" cy="30243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76801" y="3098071"/>
            <a:ext cx="0" cy="391868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4772108" y="4902179"/>
            <a:ext cx="249724" cy="230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  <a:stCxn id="2" idx="0"/>
            <a:endCxn id="18" idx="6"/>
          </p:cNvCxnSpPr>
          <p:nvPr/>
        </p:nvCxnSpPr>
        <p:spPr>
          <a:xfrm flipH="1">
            <a:off x="5021832" y="2551615"/>
            <a:ext cx="1251793" cy="2465924"/>
          </a:xfrm>
          <a:prstGeom prst="bentConnector3">
            <a:avLst>
              <a:gd name="adj1" fmla="val -5652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  <a:stCxn id="18" idx="4"/>
            <a:endCxn id="41" idx="0"/>
          </p:cNvCxnSpPr>
          <p:nvPr/>
        </p:nvCxnSpPr>
        <p:spPr>
          <a:xfrm>
            <a:off x="4896970" y="5132898"/>
            <a:ext cx="1305" cy="361183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039566" y="4732447"/>
            <a:ext cx="74380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BDD37-3BD9-4D13-B792-9B6D532C32F9}"/>
              </a:ext>
            </a:extLst>
          </p:cNvPr>
          <p:cNvSpPr/>
          <p:nvPr/>
        </p:nvSpPr>
        <p:spPr>
          <a:xfrm>
            <a:off x="3471094" y="883087"/>
            <a:ext cx="2846885" cy="819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result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1C555E-1175-4681-A477-EAE8AC3C1D5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894537" y="636598"/>
            <a:ext cx="12248" cy="246489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5576C91-BC8E-477B-A18C-73D4FAB8220F}"/>
              </a:ext>
            </a:extLst>
          </p:cNvPr>
          <p:cNvSpPr/>
          <p:nvPr/>
        </p:nvSpPr>
        <p:spPr>
          <a:xfrm>
            <a:off x="3847496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4847B-9725-498D-99F3-02CD074AB11A}"/>
              </a:ext>
            </a:extLst>
          </p:cNvPr>
          <p:cNvSpPr/>
          <p:nvPr/>
        </p:nvSpPr>
        <p:spPr>
          <a:xfrm>
            <a:off x="5690078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ACF0A5B-5143-4DA5-AC62-C835A48E6C70}"/>
              </a:ext>
            </a:extLst>
          </p:cNvPr>
          <p:cNvCxnSpPr>
            <a:cxnSpLocks/>
            <a:stCxn id="11" idx="2"/>
            <a:endCxn id="2" idx="3"/>
          </p:cNvCxnSpPr>
          <p:nvPr/>
        </p:nvCxnSpPr>
        <p:spPr>
          <a:xfrm rot="5400000" flipH="1">
            <a:off x="3270588" y="2851074"/>
            <a:ext cx="1905671" cy="1306754"/>
          </a:xfrm>
          <a:prstGeom prst="bentConnector4">
            <a:avLst>
              <a:gd name="adj1" fmla="val -11996"/>
              <a:gd name="adj2" fmla="val 15189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9F3D7-6608-4990-827B-C1081AF57D14}"/>
              </a:ext>
            </a:extLst>
          </p:cNvPr>
          <p:cNvSpPr/>
          <p:nvPr/>
        </p:nvSpPr>
        <p:spPr>
          <a:xfrm>
            <a:off x="6672999" y="2083862"/>
            <a:ext cx="85966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6F8D4B-FF8B-45C8-95DD-96C4D10AA3CF}"/>
              </a:ext>
            </a:extLst>
          </p:cNvPr>
          <p:cNvSpPr/>
          <p:nvPr/>
        </p:nvSpPr>
        <p:spPr>
          <a:xfrm>
            <a:off x="3497947" y="5494081"/>
            <a:ext cx="2800655" cy="819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Finalize the result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14:cNvPr>
              <p14:cNvContentPartPr/>
              <p14:nvPr/>
            </p14:nvContentPartPr>
            <p14:xfrm>
              <a:off x="3236223" y="2873383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223" y="28643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14:cNvPr>
              <p14:cNvContentPartPr/>
              <p14:nvPr/>
            </p14:nvContentPartPr>
            <p14:xfrm>
              <a:off x="3468063" y="2858983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423" y="28499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14:cNvPr>
              <p14:cNvContentPartPr/>
              <p14:nvPr/>
            </p14:nvContentPartPr>
            <p14:xfrm>
              <a:off x="3439623" y="2786623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983" y="27776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14:cNvPr>
              <p14:cNvContentPartPr/>
              <p14:nvPr/>
            </p14:nvContentPartPr>
            <p14:xfrm>
              <a:off x="3294183" y="2815063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543" y="28064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BCFAAF1-6D1F-450F-B3BC-327C55D80470}"/>
              </a:ext>
            </a:extLst>
          </p:cNvPr>
          <p:cNvSpPr/>
          <p:nvPr/>
        </p:nvSpPr>
        <p:spPr>
          <a:xfrm>
            <a:off x="638629" y="636598"/>
            <a:ext cx="1074057" cy="24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 10.2</a:t>
            </a:r>
          </a:p>
        </p:txBody>
      </p:sp>
    </p:spTree>
    <p:extLst>
      <p:ext uri="{BB962C8B-B14F-4D97-AF65-F5344CB8AC3E}">
        <p14:creationId xmlns:p14="http://schemas.microsoft.com/office/powerpoint/2010/main" val="196686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3338286" y="3489939"/>
            <a:ext cx="3077030" cy="96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in the collection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3452132" y="2005158"/>
            <a:ext cx="2923091" cy="109291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in the data source</a:t>
            </a:r>
            <a:endParaRPr 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</p:cNvCxnSpPr>
          <p:nvPr/>
        </p:nvCxnSpPr>
        <p:spPr>
          <a:xfrm flipH="1">
            <a:off x="4906785" y="1702721"/>
            <a:ext cx="12248" cy="30243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76801" y="3098071"/>
            <a:ext cx="0" cy="391868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4772108" y="4902179"/>
            <a:ext cx="249724" cy="230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  <a:stCxn id="2" idx="0"/>
            <a:endCxn id="18" idx="6"/>
          </p:cNvCxnSpPr>
          <p:nvPr/>
        </p:nvCxnSpPr>
        <p:spPr>
          <a:xfrm flipH="1">
            <a:off x="5021832" y="2551615"/>
            <a:ext cx="1353391" cy="2465924"/>
          </a:xfrm>
          <a:prstGeom prst="bentConnector3">
            <a:avLst>
              <a:gd name="adj1" fmla="val -51209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  <a:stCxn id="18" idx="4"/>
            <a:endCxn id="41" idx="0"/>
          </p:cNvCxnSpPr>
          <p:nvPr/>
        </p:nvCxnSpPr>
        <p:spPr>
          <a:xfrm>
            <a:off x="4896970" y="5132898"/>
            <a:ext cx="1305" cy="361183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039566" y="4732447"/>
            <a:ext cx="74380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BDD37-3BD9-4D13-B792-9B6D532C32F9}"/>
              </a:ext>
            </a:extLst>
          </p:cNvPr>
          <p:cNvSpPr/>
          <p:nvPr/>
        </p:nvSpPr>
        <p:spPr>
          <a:xfrm>
            <a:off x="3471094" y="883087"/>
            <a:ext cx="2846885" cy="819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an empty collection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1C555E-1175-4681-A477-EAE8AC3C1D5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894537" y="636598"/>
            <a:ext cx="12248" cy="246489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5576C91-BC8E-477B-A18C-73D4FAB8220F}"/>
              </a:ext>
            </a:extLst>
          </p:cNvPr>
          <p:cNvSpPr/>
          <p:nvPr/>
        </p:nvSpPr>
        <p:spPr>
          <a:xfrm>
            <a:off x="3847496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4847B-9725-498D-99F3-02CD074AB11A}"/>
              </a:ext>
            </a:extLst>
          </p:cNvPr>
          <p:cNvSpPr/>
          <p:nvPr/>
        </p:nvSpPr>
        <p:spPr>
          <a:xfrm>
            <a:off x="5690078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ACF0A5B-5143-4DA5-AC62-C835A48E6C70}"/>
              </a:ext>
            </a:extLst>
          </p:cNvPr>
          <p:cNvCxnSpPr>
            <a:cxnSpLocks/>
            <a:stCxn id="11" idx="2"/>
            <a:endCxn id="2" idx="3"/>
          </p:cNvCxnSpPr>
          <p:nvPr/>
        </p:nvCxnSpPr>
        <p:spPr>
          <a:xfrm rot="5400000" flipH="1">
            <a:off x="3211631" y="2792117"/>
            <a:ext cx="1905671" cy="1424669"/>
          </a:xfrm>
          <a:prstGeom prst="bentConnector4">
            <a:avLst>
              <a:gd name="adj1" fmla="val -11996"/>
              <a:gd name="adj2" fmla="val 140338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9F3D7-6608-4990-827B-C1081AF57D14}"/>
              </a:ext>
            </a:extLst>
          </p:cNvPr>
          <p:cNvSpPr/>
          <p:nvPr/>
        </p:nvSpPr>
        <p:spPr>
          <a:xfrm>
            <a:off x="6672999" y="2083862"/>
            <a:ext cx="85966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6F8D4B-FF8B-45C8-95DD-96C4D10AA3CF}"/>
              </a:ext>
            </a:extLst>
          </p:cNvPr>
          <p:cNvSpPr/>
          <p:nvPr/>
        </p:nvSpPr>
        <p:spPr>
          <a:xfrm>
            <a:off x="3497947" y="5494081"/>
            <a:ext cx="2800655" cy="877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Finalize the collection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14:cNvPr>
              <p14:cNvContentPartPr/>
              <p14:nvPr/>
            </p14:nvContentPartPr>
            <p14:xfrm>
              <a:off x="3236223" y="2873383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223" y="28643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14:cNvPr>
              <p14:cNvContentPartPr/>
              <p14:nvPr/>
            </p14:nvContentPartPr>
            <p14:xfrm>
              <a:off x="3468063" y="2858983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423" y="28499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14:cNvPr>
              <p14:cNvContentPartPr/>
              <p14:nvPr/>
            </p14:nvContentPartPr>
            <p14:xfrm>
              <a:off x="3439623" y="2786623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983" y="27776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14:cNvPr>
              <p14:cNvContentPartPr/>
              <p14:nvPr/>
            </p14:nvContentPartPr>
            <p14:xfrm>
              <a:off x="3294183" y="2815063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543" y="28064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7FE3447-37F2-42F6-B412-51778AEDF133}"/>
              </a:ext>
            </a:extLst>
          </p:cNvPr>
          <p:cNvSpPr/>
          <p:nvPr/>
        </p:nvSpPr>
        <p:spPr>
          <a:xfrm>
            <a:off x="638629" y="636598"/>
            <a:ext cx="1074057" cy="24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 10.3</a:t>
            </a:r>
          </a:p>
        </p:txBody>
      </p:sp>
    </p:spTree>
    <p:extLst>
      <p:ext uri="{BB962C8B-B14F-4D97-AF65-F5344CB8AC3E}">
        <p14:creationId xmlns:p14="http://schemas.microsoft.com/office/powerpoint/2010/main" val="133181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3338286" y="3361896"/>
            <a:ext cx="3077030" cy="569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the item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3452132" y="2005158"/>
            <a:ext cx="2923091" cy="109291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in the data source</a:t>
            </a:r>
            <a:endParaRPr 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</p:cNvCxnSpPr>
          <p:nvPr/>
        </p:nvCxnSpPr>
        <p:spPr>
          <a:xfrm flipH="1">
            <a:off x="4906785" y="1702721"/>
            <a:ext cx="12248" cy="30243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76801" y="2970028"/>
            <a:ext cx="0" cy="391868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4772108" y="5482749"/>
            <a:ext cx="249724" cy="230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  <a:stCxn id="2" idx="0"/>
            <a:endCxn id="18" idx="6"/>
          </p:cNvCxnSpPr>
          <p:nvPr/>
        </p:nvCxnSpPr>
        <p:spPr>
          <a:xfrm flipH="1">
            <a:off x="5021832" y="2551615"/>
            <a:ext cx="1353391" cy="3046494"/>
          </a:xfrm>
          <a:prstGeom prst="bentConnector3">
            <a:avLst>
              <a:gd name="adj1" fmla="val -45847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  <a:stCxn id="18" idx="4"/>
            <a:endCxn id="41" idx="0"/>
          </p:cNvCxnSpPr>
          <p:nvPr/>
        </p:nvCxnSpPr>
        <p:spPr>
          <a:xfrm flipH="1">
            <a:off x="4882277" y="5713468"/>
            <a:ext cx="14693" cy="23055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039566" y="5313017"/>
            <a:ext cx="74380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576C91-BC8E-477B-A18C-73D4FAB8220F}"/>
              </a:ext>
            </a:extLst>
          </p:cNvPr>
          <p:cNvSpPr/>
          <p:nvPr/>
        </p:nvSpPr>
        <p:spPr>
          <a:xfrm>
            <a:off x="3847496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4847B-9725-498D-99F3-02CD074AB11A}"/>
              </a:ext>
            </a:extLst>
          </p:cNvPr>
          <p:cNvSpPr/>
          <p:nvPr/>
        </p:nvSpPr>
        <p:spPr>
          <a:xfrm>
            <a:off x="5690078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ACF0A5B-5143-4DA5-AC62-C835A48E6C70}"/>
              </a:ext>
            </a:extLst>
          </p:cNvPr>
          <p:cNvCxnSpPr>
            <a:cxnSpLocks/>
          </p:cNvCxnSpPr>
          <p:nvPr/>
        </p:nvCxnSpPr>
        <p:spPr>
          <a:xfrm rot="5400000" flipH="1">
            <a:off x="2950444" y="3040744"/>
            <a:ext cx="2402927" cy="1424669"/>
          </a:xfrm>
          <a:prstGeom prst="bentConnector4">
            <a:avLst>
              <a:gd name="adj1" fmla="val -9513"/>
              <a:gd name="adj2" fmla="val 144413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9F3D7-6608-4990-827B-C1081AF57D14}"/>
              </a:ext>
            </a:extLst>
          </p:cNvPr>
          <p:cNvSpPr/>
          <p:nvPr/>
        </p:nvSpPr>
        <p:spPr>
          <a:xfrm>
            <a:off x="6672999" y="2083862"/>
            <a:ext cx="85966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6F8D4B-FF8B-45C8-95DD-96C4D10AA3CF}"/>
              </a:ext>
            </a:extLst>
          </p:cNvPr>
          <p:cNvSpPr/>
          <p:nvPr/>
        </p:nvSpPr>
        <p:spPr>
          <a:xfrm>
            <a:off x="3294751" y="5944020"/>
            <a:ext cx="3175052" cy="819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Finalize the result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14:cNvPr>
              <p14:cNvContentPartPr/>
              <p14:nvPr/>
            </p14:nvContentPartPr>
            <p14:xfrm>
              <a:off x="3236223" y="2873383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223" y="28643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14:cNvPr>
              <p14:cNvContentPartPr/>
              <p14:nvPr/>
            </p14:nvContentPartPr>
            <p14:xfrm>
              <a:off x="3468063" y="2858983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423" y="28499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14:cNvPr>
              <p14:cNvContentPartPr/>
              <p14:nvPr/>
            </p14:nvContentPartPr>
            <p14:xfrm>
              <a:off x="3439623" y="2786623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983" y="27776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14:cNvPr>
              <p14:cNvContentPartPr/>
              <p14:nvPr/>
            </p14:nvContentPartPr>
            <p14:xfrm>
              <a:off x="3294183" y="2815063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543" y="28064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7FE3447-37F2-42F6-B412-51778AEDF133}"/>
              </a:ext>
            </a:extLst>
          </p:cNvPr>
          <p:cNvSpPr/>
          <p:nvPr/>
        </p:nvSpPr>
        <p:spPr>
          <a:xfrm>
            <a:off x="638629" y="636598"/>
            <a:ext cx="1074057" cy="24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 10.4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2FD7A-A77F-4A2C-BE64-861F41F11085}"/>
              </a:ext>
            </a:extLst>
          </p:cNvPr>
          <p:cNvSpPr/>
          <p:nvPr/>
        </p:nvSpPr>
        <p:spPr>
          <a:xfrm>
            <a:off x="3338286" y="871433"/>
            <a:ext cx="3175052" cy="819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result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C85824-D1D6-45F8-8EC7-1C94B978530D}"/>
              </a:ext>
            </a:extLst>
          </p:cNvPr>
          <p:cNvCxnSpPr>
            <a:cxnSpLocks/>
          </p:cNvCxnSpPr>
          <p:nvPr/>
        </p:nvCxnSpPr>
        <p:spPr>
          <a:xfrm flipH="1">
            <a:off x="4900661" y="563170"/>
            <a:ext cx="12248" cy="30243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0CE64E9-E0B1-4D87-B9A4-6643395F5004}"/>
              </a:ext>
            </a:extLst>
          </p:cNvPr>
          <p:cNvSpPr/>
          <p:nvPr/>
        </p:nvSpPr>
        <p:spPr>
          <a:xfrm>
            <a:off x="3338286" y="4207883"/>
            <a:ext cx="3077030" cy="7466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the item in the result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6DC256-36A3-4FA6-88D7-6A1BCA1D5C05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4876801" y="3931717"/>
            <a:ext cx="0" cy="27616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0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F99D8E-3A1C-42BA-8DF9-68E58C7395FA}"/>
              </a:ext>
            </a:extLst>
          </p:cNvPr>
          <p:cNvSpPr/>
          <p:nvPr/>
        </p:nvSpPr>
        <p:spPr>
          <a:xfrm>
            <a:off x="9427216" y="2031981"/>
            <a:ext cx="1512819" cy="7155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Answer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A64F7-EBD2-4929-9F67-1236F51BB78A}"/>
              </a:ext>
            </a:extLst>
          </p:cNvPr>
          <p:cNvSpPr/>
          <p:nvPr/>
        </p:nvSpPr>
        <p:spPr>
          <a:xfrm>
            <a:off x="431379" y="1998067"/>
            <a:ext cx="1109025" cy="7155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3169845" y="2017495"/>
            <a:ext cx="169862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you could do with the data?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5928060" y="1988067"/>
            <a:ext cx="1786841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you could find the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B0386-344C-4FB5-9031-0772413BFB6F}"/>
              </a:ext>
            </a:extLst>
          </p:cNvPr>
          <p:cNvSpPr/>
          <p:nvPr/>
        </p:nvSpPr>
        <p:spPr>
          <a:xfrm>
            <a:off x="3289982" y="103077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6EEE27D-4F48-48EC-AE0B-B3165C102E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540404" y="1118348"/>
            <a:ext cx="1749578" cy="123751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A2394D-072A-461A-8701-DD1678657090}"/>
              </a:ext>
            </a:extLst>
          </p:cNvPr>
          <p:cNvSpPr/>
          <p:nvPr/>
        </p:nvSpPr>
        <p:spPr>
          <a:xfrm>
            <a:off x="3289982" y="143680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0284C18-A8B5-4F17-BD89-FC735F46025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1540404" y="1524378"/>
            <a:ext cx="1749578" cy="83148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4472898-CA94-4EA3-897A-611B41FA5C95}"/>
              </a:ext>
            </a:extLst>
          </p:cNvPr>
          <p:cNvSpPr/>
          <p:nvPr/>
        </p:nvSpPr>
        <p:spPr>
          <a:xfrm>
            <a:off x="3289982" y="184283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DA1A5B5-E08E-4625-9E69-3FE7A88BD192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1540404" y="1930408"/>
            <a:ext cx="1749578" cy="42545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F72C2-95B9-49CF-8A9A-125F65A3F553}"/>
              </a:ext>
            </a:extLst>
          </p:cNvPr>
          <p:cNvSpPr/>
          <p:nvPr/>
        </p:nvSpPr>
        <p:spPr>
          <a:xfrm>
            <a:off x="3289982" y="224886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AA3D82A-817C-4473-904B-AA59FAD1E840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1540404" y="2336438"/>
            <a:ext cx="1749578" cy="1942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6E9A5D-9F58-4589-A9BD-E8D92FE02905}"/>
              </a:ext>
            </a:extLst>
          </p:cNvPr>
          <p:cNvSpPr/>
          <p:nvPr/>
        </p:nvSpPr>
        <p:spPr>
          <a:xfrm>
            <a:off x="3289982" y="265489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0A08080-CEC4-49CE-8B11-D4A7A50FDF07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1540404" y="2355866"/>
            <a:ext cx="1749578" cy="386602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47E5D-8811-4BCB-9693-A2E71460FEA4}"/>
              </a:ext>
            </a:extLst>
          </p:cNvPr>
          <p:cNvSpPr/>
          <p:nvPr/>
        </p:nvSpPr>
        <p:spPr>
          <a:xfrm>
            <a:off x="3289982" y="306092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1400B65-81E4-4FE8-83B5-2FB377949CEA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>
            <a:off x="1540404" y="2355866"/>
            <a:ext cx="1749578" cy="792632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333EE0C-F9CB-49FE-9001-941166592654}"/>
              </a:ext>
            </a:extLst>
          </p:cNvPr>
          <p:cNvSpPr/>
          <p:nvPr/>
        </p:nvSpPr>
        <p:spPr>
          <a:xfrm>
            <a:off x="3289982" y="3466951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6D08825-9ADC-40C4-AA12-5255A4215899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1540404" y="2355866"/>
            <a:ext cx="1749578" cy="1198661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D12015D-221B-41EA-A22E-6442AC41E263}"/>
              </a:ext>
            </a:extLst>
          </p:cNvPr>
          <p:cNvSpPr/>
          <p:nvPr/>
        </p:nvSpPr>
        <p:spPr>
          <a:xfrm flipH="1">
            <a:off x="7483085" y="105020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3A8F2BA-3C2A-42BC-8AD8-26505751FD43}"/>
              </a:ext>
            </a:extLst>
          </p:cNvPr>
          <p:cNvCxnSpPr>
            <a:cxnSpLocks/>
            <a:endCxn id="78" idx="1"/>
          </p:cNvCxnSpPr>
          <p:nvPr/>
        </p:nvCxnSpPr>
        <p:spPr>
          <a:xfrm flipH="1" flipV="1">
            <a:off x="7677638" y="1137776"/>
            <a:ext cx="1749578" cy="1237518"/>
          </a:xfrm>
          <a:prstGeom prst="curvedConnector3">
            <a:avLst>
              <a:gd name="adj1" fmla="val 50000"/>
            </a:avLst>
          </a:prstGeom>
          <a:ln>
            <a:headEnd type="none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734C00F-D941-4BC9-A82A-DB58F893A04E}"/>
              </a:ext>
            </a:extLst>
          </p:cNvPr>
          <p:cNvSpPr/>
          <p:nvPr/>
        </p:nvSpPr>
        <p:spPr>
          <a:xfrm flipH="1">
            <a:off x="7483085" y="145623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CC0411-AB87-4117-8B33-EF32736F9DB5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7677638" y="1543806"/>
            <a:ext cx="1749578" cy="831488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BEF8DE4-C171-4B34-998D-46FB00964CBC}"/>
              </a:ext>
            </a:extLst>
          </p:cNvPr>
          <p:cNvSpPr/>
          <p:nvPr/>
        </p:nvSpPr>
        <p:spPr>
          <a:xfrm flipH="1">
            <a:off x="7483085" y="186226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9AFEBBF-69F0-43E2-A1CA-BA51E2514C34}"/>
              </a:ext>
            </a:extLst>
          </p:cNvPr>
          <p:cNvCxnSpPr>
            <a:cxnSpLocks/>
            <a:endCxn id="82" idx="1"/>
          </p:cNvCxnSpPr>
          <p:nvPr/>
        </p:nvCxnSpPr>
        <p:spPr>
          <a:xfrm flipH="1" flipV="1">
            <a:off x="7677638" y="1949836"/>
            <a:ext cx="1749578" cy="425458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C0F5590-C083-4EB9-8479-CC2D89FBCD54}"/>
              </a:ext>
            </a:extLst>
          </p:cNvPr>
          <p:cNvSpPr/>
          <p:nvPr/>
        </p:nvSpPr>
        <p:spPr>
          <a:xfrm flipH="1">
            <a:off x="7483085" y="226829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748E45F-B9A1-499B-A6AE-2CB5C483F832}"/>
              </a:ext>
            </a:extLst>
          </p:cNvPr>
          <p:cNvCxnSpPr>
            <a:cxnSpLocks/>
            <a:endCxn id="84" idx="1"/>
          </p:cNvCxnSpPr>
          <p:nvPr/>
        </p:nvCxnSpPr>
        <p:spPr>
          <a:xfrm flipH="1" flipV="1">
            <a:off x="7677638" y="2355866"/>
            <a:ext cx="1749578" cy="19428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AAC8C29-C518-496E-90FE-51B4330FA9A8}"/>
              </a:ext>
            </a:extLst>
          </p:cNvPr>
          <p:cNvSpPr/>
          <p:nvPr/>
        </p:nvSpPr>
        <p:spPr>
          <a:xfrm flipH="1">
            <a:off x="7483085" y="267432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CB1743B-4823-4738-B8A8-24A2AE1A4872}"/>
              </a:ext>
            </a:extLst>
          </p:cNvPr>
          <p:cNvCxnSpPr>
            <a:cxnSpLocks/>
            <a:endCxn id="86" idx="1"/>
          </p:cNvCxnSpPr>
          <p:nvPr/>
        </p:nvCxnSpPr>
        <p:spPr>
          <a:xfrm flipH="1">
            <a:off x="7677638" y="2375294"/>
            <a:ext cx="1749578" cy="386602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7BDD3CC-7D6A-45CD-BD37-FC855599EA02}"/>
              </a:ext>
            </a:extLst>
          </p:cNvPr>
          <p:cNvSpPr/>
          <p:nvPr/>
        </p:nvSpPr>
        <p:spPr>
          <a:xfrm flipH="1">
            <a:off x="7483085" y="308035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47FE0804-771A-4D48-BD0A-8743ADEA391D}"/>
              </a:ext>
            </a:extLst>
          </p:cNvPr>
          <p:cNvCxnSpPr>
            <a:cxnSpLocks/>
            <a:endCxn id="88" idx="1"/>
          </p:cNvCxnSpPr>
          <p:nvPr/>
        </p:nvCxnSpPr>
        <p:spPr>
          <a:xfrm flipH="1">
            <a:off x="7677638" y="2375294"/>
            <a:ext cx="1749578" cy="792632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3DB66B4-9601-45DB-BD1F-602393304CF1}"/>
              </a:ext>
            </a:extLst>
          </p:cNvPr>
          <p:cNvSpPr/>
          <p:nvPr/>
        </p:nvSpPr>
        <p:spPr>
          <a:xfrm flipH="1">
            <a:off x="7483085" y="3486379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07B3AEEF-2EE9-4CB0-B4F5-A180F5393EE8}"/>
              </a:ext>
            </a:extLst>
          </p:cNvPr>
          <p:cNvCxnSpPr>
            <a:cxnSpLocks/>
            <a:endCxn id="90" idx="1"/>
          </p:cNvCxnSpPr>
          <p:nvPr/>
        </p:nvCxnSpPr>
        <p:spPr>
          <a:xfrm flipH="1">
            <a:off x="7677638" y="2375294"/>
            <a:ext cx="1749578" cy="1198661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E52DCC71-8FB0-46E4-A8DB-860E631D751D}"/>
              </a:ext>
            </a:extLst>
          </p:cNvPr>
          <p:cNvCxnSpPr>
            <a:cxnSpLocks/>
            <a:stCxn id="9" idx="3"/>
            <a:endCxn id="88" idx="3"/>
          </p:cNvCxnSpPr>
          <p:nvPr/>
        </p:nvCxnSpPr>
        <p:spPr>
          <a:xfrm>
            <a:off x="3484535" y="1118348"/>
            <a:ext cx="3998550" cy="204957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lgDashDot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6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2614733" y="2786300"/>
            <a:ext cx="4639377" cy="1058334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the item?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3452132" y="1410073"/>
            <a:ext cx="2923091" cy="109291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in the collection</a:t>
            </a:r>
            <a:endParaRPr 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</p:cNvCxnSpPr>
          <p:nvPr/>
        </p:nvCxnSpPr>
        <p:spPr>
          <a:xfrm flipH="1">
            <a:off x="4906785" y="1107636"/>
            <a:ext cx="12248" cy="30243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</p:cNvCxnSpPr>
          <p:nvPr/>
        </p:nvCxnSpPr>
        <p:spPr>
          <a:xfrm>
            <a:off x="4919034" y="2488985"/>
            <a:ext cx="0" cy="391868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4772108" y="5482749"/>
            <a:ext cx="249724" cy="230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  <a:stCxn id="2" idx="0"/>
            <a:endCxn id="18" idx="6"/>
          </p:cNvCxnSpPr>
          <p:nvPr/>
        </p:nvCxnSpPr>
        <p:spPr>
          <a:xfrm flipH="1">
            <a:off x="5021832" y="1956530"/>
            <a:ext cx="1353391" cy="3641579"/>
          </a:xfrm>
          <a:prstGeom prst="bentConnector3">
            <a:avLst>
              <a:gd name="adj1" fmla="val -104831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  <a:stCxn id="18" idx="4"/>
            <a:endCxn id="41" idx="0"/>
          </p:cNvCxnSpPr>
          <p:nvPr/>
        </p:nvCxnSpPr>
        <p:spPr>
          <a:xfrm flipH="1">
            <a:off x="4896791" y="5713468"/>
            <a:ext cx="179" cy="23055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039566" y="5313017"/>
            <a:ext cx="74380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576C91-BC8E-477B-A18C-73D4FAB8220F}"/>
              </a:ext>
            </a:extLst>
          </p:cNvPr>
          <p:cNvSpPr/>
          <p:nvPr/>
        </p:nvSpPr>
        <p:spPr>
          <a:xfrm>
            <a:off x="3847496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4847B-9725-498D-99F3-02CD074AB11A}"/>
              </a:ext>
            </a:extLst>
          </p:cNvPr>
          <p:cNvSpPr/>
          <p:nvPr/>
        </p:nvSpPr>
        <p:spPr>
          <a:xfrm>
            <a:off x="5690078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ACF0A5B-5143-4DA5-AC62-C835A48E6C70}"/>
              </a:ext>
            </a:extLst>
          </p:cNvPr>
          <p:cNvCxnSpPr>
            <a:cxnSpLocks/>
            <a:stCxn id="32" idx="2"/>
            <a:endCxn id="34" idx="4"/>
          </p:cNvCxnSpPr>
          <p:nvPr/>
        </p:nvCxnSpPr>
        <p:spPr>
          <a:xfrm rot="5400000" flipH="1">
            <a:off x="2779792" y="2813991"/>
            <a:ext cx="1523716" cy="2757387"/>
          </a:xfrm>
          <a:prstGeom prst="bentConnector3">
            <a:avLst>
              <a:gd name="adj1" fmla="val -20718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9F3D7-6608-4990-827B-C1081AF57D14}"/>
              </a:ext>
            </a:extLst>
          </p:cNvPr>
          <p:cNvSpPr/>
          <p:nvPr/>
        </p:nvSpPr>
        <p:spPr>
          <a:xfrm>
            <a:off x="6970215" y="1386348"/>
            <a:ext cx="85966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6F8D4B-FF8B-45C8-95DD-96C4D10AA3CF}"/>
              </a:ext>
            </a:extLst>
          </p:cNvPr>
          <p:cNvSpPr/>
          <p:nvPr/>
        </p:nvSpPr>
        <p:spPr>
          <a:xfrm>
            <a:off x="3309265" y="5944020"/>
            <a:ext cx="3175052" cy="819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Finalize the result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14:cNvPr>
              <p14:cNvContentPartPr/>
              <p14:nvPr/>
            </p14:nvContentPartPr>
            <p14:xfrm>
              <a:off x="3236223" y="2873383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223" y="28643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14:cNvPr>
              <p14:cNvContentPartPr/>
              <p14:nvPr/>
            </p14:nvContentPartPr>
            <p14:xfrm>
              <a:off x="3468063" y="2858983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423" y="28499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14:cNvPr>
              <p14:cNvContentPartPr/>
              <p14:nvPr/>
            </p14:nvContentPartPr>
            <p14:xfrm>
              <a:off x="3439623" y="2786623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983" y="27776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14:cNvPr>
              <p14:cNvContentPartPr/>
              <p14:nvPr/>
            </p14:nvContentPartPr>
            <p14:xfrm>
              <a:off x="3294183" y="2815063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543" y="28064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7FE3447-37F2-42F6-B412-51778AEDF133}"/>
              </a:ext>
            </a:extLst>
          </p:cNvPr>
          <p:cNvSpPr/>
          <p:nvPr/>
        </p:nvSpPr>
        <p:spPr>
          <a:xfrm>
            <a:off x="638629" y="636598"/>
            <a:ext cx="1074057" cy="24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 10.5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2FD7A-A77F-4A2C-BE64-861F41F11085}"/>
              </a:ext>
            </a:extLst>
          </p:cNvPr>
          <p:cNvSpPr/>
          <p:nvPr/>
        </p:nvSpPr>
        <p:spPr>
          <a:xfrm>
            <a:off x="3338286" y="363436"/>
            <a:ext cx="3175052" cy="819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result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C85824-D1D6-45F8-8EC7-1C94B978530D}"/>
              </a:ext>
            </a:extLst>
          </p:cNvPr>
          <p:cNvCxnSpPr>
            <a:cxnSpLocks/>
          </p:cNvCxnSpPr>
          <p:nvPr/>
        </p:nvCxnSpPr>
        <p:spPr>
          <a:xfrm flipH="1">
            <a:off x="4900661" y="55173"/>
            <a:ext cx="12248" cy="30243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0CE64E9-E0B1-4D87-B9A4-6643395F5004}"/>
              </a:ext>
            </a:extLst>
          </p:cNvPr>
          <p:cNvSpPr/>
          <p:nvPr/>
        </p:nvSpPr>
        <p:spPr>
          <a:xfrm>
            <a:off x="3381828" y="4207883"/>
            <a:ext cx="3077030" cy="7466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the item in the result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6DC256-36A3-4FA6-88D7-6A1BCA1D5C05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flipH="1">
            <a:off x="4920343" y="3844634"/>
            <a:ext cx="14079" cy="363249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84091C6-E15E-4827-AFBC-A59E1FFA30D9}"/>
              </a:ext>
            </a:extLst>
          </p:cNvPr>
          <p:cNvSpPr/>
          <p:nvPr/>
        </p:nvSpPr>
        <p:spPr>
          <a:xfrm>
            <a:off x="2038094" y="3200107"/>
            <a:ext cx="249724" cy="230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B368806-6BAD-47C0-A570-426472DBE90D}"/>
              </a:ext>
            </a:extLst>
          </p:cNvPr>
          <p:cNvCxnSpPr>
            <a:cxnSpLocks/>
            <a:stCxn id="34" idx="0"/>
            <a:endCxn id="2" idx="3"/>
          </p:cNvCxnSpPr>
          <p:nvPr/>
        </p:nvCxnSpPr>
        <p:spPr>
          <a:xfrm rot="5400000" flipH="1" flipV="1">
            <a:off x="2185756" y="1933731"/>
            <a:ext cx="1243577" cy="128917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CCF4B8-C3DF-4545-B75B-B8AA3919D926}"/>
              </a:ext>
            </a:extLst>
          </p:cNvPr>
          <p:cNvCxnSpPr>
            <a:cxnSpLocks/>
            <a:stCxn id="11" idx="1"/>
            <a:endCxn id="34" idx="6"/>
          </p:cNvCxnSpPr>
          <p:nvPr/>
        </p:nvCxnSpPr>
        <p:spPr>
          <a:xfrm flipH="1">
            <a:off x="2287818" y="3315467"/>
            <a:ext cx="3269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02C9D15-CD0F-4D50-99CB-39E00C38791F}"/>
              </a:ext>
            </a:extLst>
          </p:cNvPr>
          <p:cNvSpPr/>
          <p:nvPr/>
        </p:nvSpPr>
        <p:spPr>
          <a:xfrm>
            <a:off x="2194347" y="2811384"/>
            <a:ext cx="85966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4C0ECC-3B3C-4A48-A0F2-71DA0F1C9CC7}"/>
              </a:ext>
            </a:extLst>
          </p:cNvPr>
          <p:cNvSpPr/>
          <p:nvPr/>
        </p:nvSpPr>
        <p:spPr>
          <a:xfrm>
            <a:off x="4798168" y="3705757"/>
            <a:ext cx="85966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32914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3452132" y="1410073"/>
            <a:ext cx="2923091" cy="109291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in the collection</a:t>
            </a:r>
            <a:endParaRPr 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</p:cNvCxnSpPr>
          <p:nvPr/>
        </p:nvCxnSpPr>
        <p:spPr>
          <a:xfrm flipH="1">
            <a:off x="4906785" y="1107636"/>
            <a:ext cx="12248" cy="30243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919034" y="2488985"/>
            <a:ext cx="1309" cy="48518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4772108" y="4495782"/>
            <a:ext cx="249724" cy="230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  <a:stCxn id="2" idx="0"/>
            <a:endCxn id="18" idx="6"/>
          </p:cNvCxnSpPr>
          <p:nvPr/>
        </p:nvCxnSpPr>
        <p:spPr>
          <a:xfrm flipH="1">
            <a:off x="5021832" y="1956530"/>
            <a:ext cx="1353391" cy="2654612"/>
          </a:xfrm>
          <a:prstGeom prst="bentConnector3">
            <a:avLst>
              <a:gd name="adj1" fmla="val -32978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  <a:stCxn id="18" idx="4"/>
            <a:endCxn id="41" idx="0"/>
          </p:cNvCxnSpPr>
          <p:nvPr/>
        </p:nvCxnSpPr>
        <p:spPr>
          <a:xfrm flipH="1">
            <a:off x="4896791" y="4726501"/>
            <a:ext cx="179" cy="23055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039566" y="4326050"/>
            <a:ext cx="74380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576C91-BC8E-477B-A18C-73D4FAB8220F}"/>
              </a:ext>
            </a:extLst>
          </p:cNvPr>
          <p:cNvSpPr/>
          <p:nvPr/>
        </p:nvSpPr>
        <p:spPr>
          <a:xfrm>
            <a:off x="3847496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4847B-9725-498D-99F3-02CD074AB11A}"/>
              </a:ext>
            </a:extLst>
          </p:cNvPr>
          <p:cNvSpPr/>
          <p:nvPr/>
        </p:nvSpPr>
        <p:spPr>
          <a:xfrm>
            <a:off x="5690078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ACF0A5B-5143-4DA5-AC62-C835A48E6C70}"/>
              </a:ext>
            </a:extLst>
          </p:cNvPr>
          <p:cNvCxnSpPr>
            <a:cxnSpLocks/>
            <a:stCxn id="32" idx="2"/>
            <a:endCxn id="2" idx="3"/>
          </p:cNvCxnSpPr>
          <p:nvPr/>
        </p:nvCxnSpPr>
        <p:spPr>
          <a:xfrm rot="5400000" flipH="1">
            <a:off x="3235312" y="2173351"/>
            <a:ext cx="1901851" cy="1468211"/>
          </a:xfrm>
          <a:prstGeom prst="bentConnector4">
            <a:avLst>
              <a:gd name="adj1" fmla="val -18888"/>
              <a:gd name="adj2" fmla="val 139141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9F3D7-6608-4990-827B-C1081AF57D14}"/>
              </a:ext>
            </a:extLst>
          </p:cNvPr>
          <p:cNvSpPr/>
          <p:nvPr/>
        </p:nvSpPr>
        <p:spPr>
          <a:xfrm>
            <a:off x="6843138" y="1410072"/>
            <a:ext cx="85966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6F8D4B-FF8B-45C8-95DD-96C4D10AA3CF}"/>
              </a:ext>
            </a:extLst>
          </p:cNvPr>
          <p:cNvSpPr/>
          <p:nvPr/>
        </p:nvSpPr>
        <p:spPr>
          <a:xfrm>
            <a:off x="3309265" y="4957053"/>
            <a:ext cx="3175052" cy="819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Finalize the result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14:cNvPr>
              <p14:cNvContentPartPr/>
              <p14:nvPr/>
            </p14:nvContentPartPr>
            <p14:xfrm>
              <a:off x="3236223" y="2873383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223" y="28643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14:cNvPr>
              <p14:cNvContentPartPr/>
              <p14:nvPr/>
            </p14:nvContentPartPr>
            <p14:xfrm>
              <a:off x="3468063" y="2858983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423" y="28499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14:cNvPr>
              <p14:cNvContentPartPr/>
              <p14:nvPr/>
            </p14:nvContentPartPr>
            <p14:xfrm>
              <a:off x="3439623" y="2786623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983" y="27776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14:cNvPr>
              <p14:cNvContentPartPr/>
              <p14:nvPr/>
            </p14:nvContentPartPr>
            <p14:xfrm>
              <a:off x="3294183" y="2815063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543" y="28064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7FE3447-37F2-42F6-B412-51778AEDF133}"/>
              </a:ext>
            </a:extLst>
          </p:cNvPr>
          <p:cNvSpPr/>
          <p:nvPr/>
        </p:nvSpPr>
        <p:spPr>
          <a:xfrm>
            <a:off x="638629" y="636598"/>
            <a:ext cx="1074057" cy="24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 10.6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2FD7A-A77F-4A2C-BE64-861F41F11085}"/>
              </a:ext>
            </a:extLst>
          </p:cNvPr>
          <p:cNvSpPr/>
          <p:nvPr/>
        </p:nvSpPr>
        <p:spPr>
          <a:xfrm>
            <a:off x="3338286" y="363436"/>
            <a:ext cx="3175052" cy="819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result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C85824-D1D6-45F8-8EC7-1C94B978530D}"/>
              </a:ext>
            </a:extLst>
          </p:cNvPr>
          <p:cNvCxnSpPr>
            <a:cxnSpLocks/>
          </p:cNvCxnSpPr>
          <p:nvPr/>
        </p:nvCxnSpPr>
        <p:spPr>
          <a:xfrm flipH="1">
            <a:off x="4900661" y="55173"/>
            <a:ext cx="12248" cy="30243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0CE64E9-E0B1-4D87-B9A4-6643395F5004}"/>
              </a:ext>
            </a:extLst>
          </p:cNvPr>
          <p:cNvSpPr/>
          <p:nvPr/>
        </p:nvSpPr>
        <p:spPr>
          <a:xfrm>
            <a:off x="3381828" y="2974165"/>
            <a:ext cx="3077030" cy="8842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Accumulate required value in the result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3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2571191" y="2829842"/>
            <a:ext cx="4639377" cy="1058334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this the item?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3379562" y="1410073"/>
            <a:ext cx="2923091" cy="109291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in the collection</a:t>
            </a:r>
            <a:endParaRPr 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</p:cNvCxnSpPr>
          <p:nvPr/>
        </p:nvCxnSpPr>
        <p:spPr>
          <a:xfrm flipH="1">
            <a:off x="4906785" y="1107636"/>
            <a:ext cx="12248" cy="30243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90880" y="2546528"/>
            <a:ext cx="0" cy="28331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4772108" y="5352123"/>
            <a:ext cx="249724" cy="230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  <a:stCxn id="2" idx="0"/>
            <a:endCxn id="18" idx="6"/>
          </p:cNvCxnSpPr>
          <p:nvPr/>
        </p:nvCxnSpPr>
        <p:spPr>
          <a:xfrm flipH="1">
            <a:off x="5021832" y="1956530"/>
            <a:ext cx="1280821" cy="3510953"/>
          </a:xfrm>
          <a:prstGeom prst="bentConnector3">
            <a:avLst>
              <a:gd name="adj1" fmla="val -122103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  <a:stCxn id="18" idx="4"/>
            <a:endCxn id="41" idx="0"/>
          </p:cNvCxnSpPr>
          <p:nvPr/>
        </p:nvCxnSpPr>
        <p:spPr>
          <a:xfrm flipH="1">
            <a:off x="4896791" y="5582842"/>
            <a:ext cx="179" cy="23055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039566" y="5182391"/>
            <a:ext cx="74380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576C91-BC8E-477B-A18C-73D4FAB8220F}"/>
              </a:ext>
            </a:extLst>
          </p:cNvPr>
          <p:cNvSpPr/>
          <p:nvPr/>
        </p:nvSpPr>
        <p:spPr>
          <a:xfrm>
            <a:off x="3847496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4847B-9725-498D-99F3-02CD074AB11A}"/>
              </a:ext>
            </a:extLst>
          </p:cNvPr>
          <p:cNvSpPr/>
          <p:nvPr/>
        </p:nvSpPr>
        <p:spPr>
          <a:xfrm>
            <a:off x="5690078" y="2632189"/>
            <a:ext cx="249724" cy="230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ACF0A5B-5143-4DA5-AC62-C835A48E6C70}"/>
              </a:ext>
            </a:extLst>
          </p:cNvPr>
          <p:cNvCxnSpPr>
            <a:cxnSpLocks/>
            <a:stCxn id="32" idx="2"/>
            <a:endCxn id="18" idx="0"/>
          </p:cNvCxnSpPr>
          <p:nvPr/>
        </p:nvCxnSpPr>
        <p:spPr>
          <a:xfrm rot="16200000" flipH="1">
            <a:off x="4717123" y="5172275"/>
            <a:ext cx="354039" cy="5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9F3D7-6608-4990-827B-C1081AF57D14}"/>
              </a:ext>
            </a:extLst>
          </p:cNvPr>
          <p:cNvSpPr/>
          <p:nvPr/>
        </p:nvSpPr>
        <p:spPr>
          <a:xfrm>
            <a:off x="6970215" y="1386348"/>
            <a:ext cx="85966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6F8D4B-FF8B-45C8-95DD-96C4D10AA3CF}"/>
              </a:ext>
            </a:extLst>
          </p:cNvPr>
          <p:cNvSpPr/>
          <p:nvPr/>
        </p:nvSpPr>
        <p:spPr>
          <a:xfrm>
            <a:off x="3309265" y="5813394"/>
            <a:ext cx="3175052" cy="819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Finalize the result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14:cNvPr>
              <p14:cNvContentPartPr/>
              <p14:nvPr/>
            </p14:nvContentPartPr>
            <p14:xfrm>
              <a:off x="3236223" y="2873383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2FB854-3CEC-4E6D-A039-261C6953D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223" y="28643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14:cNvPr>
              <p14:cNvContentPartPr/>
              <p14:nvPr/>
            </p14:nvContentPartPr>
            <p14:xfrm>
              <a:off x="3468063" y="2858983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C5EC8CE-8018-4235-A0B5-83F21B548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423" y="28499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14:cNvPr>
              <p14:cNvContentPartPr/>
              <p14:nvPr/>
            </p14:nvContentPartPr>
            <p14:xfrm>
              <a:off x="3439623" y="2786623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4AF3BF-7315-4145-BD36-EA31101B0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983" y="27776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14:cNvPr>
              <p14:cNvContentPartPr/>
              <p14:nvPr/>
            </p14:nvContentPartPr>
            <p14:xfrm>
              <a:off x="3294183" y="2815063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7289BE-F240-401E-B794-ADAE48E56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543" y="28064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7FE3447-37F2-42F6-B412-51778AEDF133}"/>
              </a:ext>
            </a:extLst>
          </p:cNvPr>
          <p:cNvSpPr/>
          <p:nvPr/>
        </p:nvSpPr>
        <p:spPr>
          <a:xfrm>
            <a:off x="638629" y="636598"/>
            <a:ext cx="1074057" cy="24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 10.7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2FD7A-A77F-4A2C-BE64-861F41F11085}"/>
              </a:ext>
            </a:extLst>
          </p:cNvPr>
          <p:cNvSpPr/>
          <p:nvPr/>
        </p:nvSpPr>
        <p:spPr>
          <a:xfrm>
            <a:off x="3323772" y="290866"/>
            <a:ext cx="3175052" cy="819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found to false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C85824-D1D6-45F8-8EC7-1C94B978530D}"/>
              </a:ext>
            </a:extLst>
          </p:cNvPr>
          <p:cNvCxnSpPr>
            <a:cxnSpLocks/>
          </p:cNvCxnSpPr>
          <p:nvPr/>
        </p:nvCxnSpPr>
        <p:spPr>
          <a:xfrm>
            <a:off x="4890879" y="7229"/>
            <a:ext cx="9782" cy="293198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0CE64E9-E0B1-4D87-B9A4-6643395F5004}"/>
              </a:ext>
            </a:extLst>
          </p:cNvPr>
          <p:cNvSpPr/>
          <p:nvPr/>
        </p:nvSpPr>
        <p:spPr>
          <a:xfrm>
            <a:off x="3352800" y="4251425"/>
            <a:ext cx="3077030" cy="7466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found to true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6DC256-36A3-4FA6-88D7-6A1BCA1D5C05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4890880" y="3888176"/>
            <a:ext cx="435" cy="363249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B368806-6BAD-47C0-A570-426472DBE90D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 flipH="1">
            <a:off x="2571190" y="1956531"/>
            <a:ext cx="808371" cy="1402479"/>
          </a:xfrm>
          <a:prstGeom prst="bentConnector3">
            <a:avLst>
              <a:gd name="adj1" fmla="val -28279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02C9D15-CD0F-4D50-99CB-39E00C38791F}"/>
              </a:ext>
            </a:extLst>
          </p:cNvPr>
          <p:cNvSpPr/>
          <p:nvPr/>
        </p:nvSpPr>
        <p:spPr>
          <a:xfrm>
            <a:off x="2010841" y="3274453"/>
            <a:ext cx="85966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4C0ECC-3B3C-4A48-A0F2-71DA0F1C9CC7}"/>
              </a:ext>
            </a:extLst>
          </p:cNvPr>
          <p:cNvSpPr/>
          <p:nvPr/>
        </p:nvSpPr>
        <p:spPr>
          <a:xfrm>
            <a:off x="4798168" y="3705757"/>
            <a:ext cx="859661" cy="57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0831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F99D8E-3A1C-42BA-8DF9-68E58C7395FA}"/>
              </a:ext>
            </a:extLst>
          </p:cNvPr>
          <p:cNvSpPr/>
          <p:nvPr/>
        </p:nvSpPr>
        <p:spPr>
          <a:xfrm>
            <a:off x="9427216" y="2031981"/>
            <a:ext cx="1512819" cy="7155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Answer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A64F7-EBD2-4929-9F67-1236F51BB78A}"/>
              </a:ext>
            </a:extLst>
          </p:cNvPr>
          <p:cNvSpPr/>
          <p:nvPr/>
        </p:nvSpPr>
        <p:spPr>
          <a:xfrm>
            <a:off x="431379" y="1998067"/>
            <a:ext cx="1109025" cy="7155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3169845" y="2017495"/>
            <a:ext cx="169862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you could do with the data?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5928060" y="1988067"/>
            <a:ext cx="1786841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you could find the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B0386-344C-4FB5-9031-0772413BFB6F}"/>
              </a:ext>
            </a:extLst>
          </p:cNvPr>
          <p:cNvSpPr/>
          <p:nvPr/>
        </p:nvSpPr>
        <p:spPr>
          <a:xfrm>
            <a:off x="3289982" y="103077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6EEE27D-4F48-48EC-AE0B-B3165C102E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540404" y="1118348"/>
            <a:ext cx="1749578" cy="123751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A2394D-072A-461A-8701-DD1678657090}"/>
              </a:ext>
            </a:extLst>
          </p:cNvPr>
          <p:cNvSpPr/>
          <p:nvPr/>
        </p:nvSpPr>
        <p:spPr>
          <a:xfrm>
            <a:off x="3289982" y="143680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0284C18-A8B5-4F17-BD89-FC735F46025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1540404" y="1524378"/>
            <a:ext cx="1749578" cy="83148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4472898-CA94-4EA3-897A-611B41FA5C95}"/>
              </a:ext>
            </a:extLst>
          </p:cNvPr>
          <p:cNvSpPr/>
          <p:nvPr/>
        </p:nvSpPr>
        <p:spPr>
          <a:xfrm>
            <a:off x="3289982" y="184283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DA1A5B5-E08E-4625-9E69-3FE7A88BD192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1540404" y="1930408"/>
            <a:ext cx="1749578" cy="42545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F72C2-95B9-49CF-8A9A-125F65A3F553}"/>
              </a:ext>
            </a:extLst>
          </p:cNvPr>
          <p:cNvSpPr/>
          <p:nvPr/>
        </p:nvSpPr>
        <p:spPr>
          <a:xfrm>
            <a:off x="3289982" y="224886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AA3D82A-817C-4473-904B-AA59FAD1E840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1540404" y="2336438"/>
            <a:ext cx="1749578" cy="1942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6E9A5D-9F58-4589-A9BD-E8D92FE02905}"/>
              </a:ext>
            </a:extLst>
          </p:cNvPr>
          <p:cNvSpPr/>
          <p:nvPr/>
        </p:nvSpPr>
        <p:spPr>
          <a:xfrm>
            <a:off x="3289982" y="265489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0A08080-CEC4-49CE-8B11-D4A7A50FDF07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1540404" y="2355866"/>
            <a:ext cx="1749578" cy="386602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47E5D-8811-4BCB-9693-A2E71460FEA4}"/>
              </a:ext>
            </a:extLst>
          </p:cNvPr>
          <p:cNvSpPr/>
          <p:nvPr/>
        </p:nvSpPr>
        <p:spPr>
          <a:xfrm>
            <a:off x="3289982" y="306092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1400B65-81E4-4FE8-83B5-2FB377949CEA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>
            <a:off x="1540404" y="2355866"/>
            <a:ext cx="1749578" cy="792632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333EE0C-F9CB-49FE-9001-941166592654}"/>
              </a:ext>
            </a:extLst>
          </p:cNvPr>
          <p:cNvSpPr/>
          <p:nvPr/>
        </p:nvSpPr>
        <p:spPr>
          <a:xfrm>
            <a:off x="3289982" y="3466951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6D08825-9ADC-40C4-AA12-5255A4215899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1540404" y="2355866"/>
            <a:ext cx="1749578" cy="1198661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D12015D-221B-41EA-A22E-6442AC41E263}"/>
              </a:ext>
            </a:extLst>
          </p:cNvPr>
          <p:cNvSpPr/>
          <p:nvPr/>
        </p:nvSpPr>
        <p:spPr>
          <a:xfrm flipH="1">
            <a:off x="7483085" y="105020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3A8F2BA-3C2A-42BC-8AD8-26505751FD43}"/>
              </a:ext>
            </a:extLst>
          </p:cNvPr>
          <p:cNvCxnSpPr>
            <a:cxnSpLocks/>
            <a:endCxn id="78" idx="1"/>
          </p:cNvCxnSpPr>
          <p:nvPr/>
        </p:nvCxnSpPr>
        <p:spPr>
          <a:xfrm flipH="1" flipV="1">
            <a:off x="7677638" y="1137776"/>
            <a:ext cx="1749578" cy="1237518"/>
          </a:xfrm>
          <a:prstGeom prst="curvedConnector3">
            <a:avLst>
              <a:gd name="adj1" fmla="val 50000"/>
            </a:avLst>
          </a:prstGeom>
          <a:ln>
            <a:headEnd type="none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734C00F-D941-4BC9-A82A-DB58F893A04E}"/>
              </a:ext>
            </a:extLst>
          </p:cNvPr>
          <p:cNvSpPr/>
          <p:nvPr/>
        </p:nvSpPr>
        <p:spPr>
          <a:xfrm flipH="1">
            <a:off x="7483085" y="145623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CC0411-AB87-4117-8B33-EF32736F9DB5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7677638" y="1543806"/>
            <a:ext cx="1749578" cy="831488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BEF8DE4-C171-4B34-998D-46FB00964CBC}"/>
              </a:ext>
            </a:extLst>
          </p:cNvPr>
          <p:cNvSpPr/>
          <p:nvPr/>
        </p:nvSpPr>
        <p:spPr>
          <a:xfrm flipH="1">
            <a:off x="7483085" y="186226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9AFEBBF-69F0-43E2-A1CA-BA51E2514C34}"/>
              </a:ext>
            </a:extLst>
          </p:cNvPr>
          <p:cNvCxnSpPr>
            <a:cxnSpLocks/>
            <a:endCxn id="82" idx="1"/>
          </p:cNvCxnSpPr>
          <p:nvPr/>
        </p:nvCxnSpPr>
        <p:spPr>
          <a:xfrm flipH="1" flipV="1">
            <a:off x="7677638" y="1949836"/>
            <a:ext cx="1749578" cy="425458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C0F5590-C083-4EB9-8479-CC2D89FBCD54}"/>
              </a:ext>
            </a:extLst>
          </p:cNvPr>
          <p:cNvSpPr/>
          <p:nvPr/>
        </p:nvSpPr>
        <p:spPr>
          <a:xfrm flipH="1">
            <a:off x="7483085" y="226829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748E45F-B9A1-499B-A6AE-2CB5C483F832}"/>
              </a:ext>
            </a:extLst>
          </p:cNvPr>
          <p:cNvCxnSpPr>
            <a:cxnSpLocks/>
            <a:endCxn id="84" idx="1"/>
          </p:cNvCxnSpPr>
          <p:nvPr/>
        </p:nvCxnSpPr>
        <p:spPr>
          <a:xfrm flipH="1" flipV="1">
            <a:off x="7677638" y="2355866"/>
            <a:ext cx="1749578" cy="19428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AAC8C29-C518-496E-90FE-51B4330FA9A8}"/>
              </a:ext>
            </a:extLst>
          </p:cNvPr>
          <p:cNvSpPr/>
          <p:nvPr/>
        </p:nvSpPr>
        <p:spPr>
          <a:xfrm flipH="1">
            <a:off x="7483085" y="267432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CB1743B-4823-4738-B8A8-24A2AE1A4872}"/>
              </a:ext>
            </a:extLst>
          </p:cNvPr>
          <p:cNvCxnSpPr>
            <a:cxnSpLocks/>
            <a:endCxn id="86" idx="1"/>
          </p:cNvCxnSpPr>
          <p:nvPr/>
        </p:nvCxnSpPr>
        <p:spPr>
          <a:xfrm flipH="1">
            <a:off x="7677638" y="2375294"/>
            <a:ext cx="1749578" cy="386602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7BDD3CC-7D6A-45CD-BD37-FC855599EA02}"/>
              </a:ext>
            </a:extLst>
          </p:cNvPr>
          <p:cNvSpPr/>
          <p:nvPr/>
        </p:nvSpPr>
        <p:spPr>
          <a:xfrm flipH="1">
            <a:off x="7483085" y="308035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47FE0804-771A-4D48-BD0A-8743ADEA391D}"/>
              </a:ext>
            </a:extLst>
          </p:cNvPr>
          <p:cNvCxnSpPr>
            <a:cxnSpLocks/>
            <a:endCxn id="88" idx="1"/>
          </p:cNvCxnSpPr>
          <p:nvPr/>
        </p:nvCxnSpPr>
        <p:spPr>
          <a:xfrm flipH="1">
            <a:off x="7677638" y="2375294"/>
            <a:ext cx="1749578" cy="792632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3DB66B4-9601-45DB-BD1F-602393304CF1}"/>
              </a:ext>
            </a:extLst>
          </p:cNvPr>
          <p:cNvSpPr/>
          <p:nvPr/>
        </p:nvSpPr>
        <p:spPr>
          <a:xfrm flipH="1">
            <a:off x="7483085" y="3486379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07B3AEEF-2EE9-4CB0-B4F5-A180F5393EE8}"/>
              </a:ext>
            </a:extLst>
          </p:cNvPr>
          <p:cNvCxnSpPr>
            <a:cxnSpLocks/>
            <a:endCxn id="90" idx="1"/>
          </p:cNvCxnSpPr>
          <p:nvPr/>
        </p:nvCxnSpPr>
        <p:spPr>
          <a:xfrm flipH="1">
            <a:off x="7677638" y="2375294"/>
            <a:ext cx="1749578" cy="1198661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E52DCC71-8FB0-46E4-A8DB-860E631D751D}"/>
              </a:ext>
            </a:extLst>
          </p:cNvPr>
          <p:cNvCxnSpPr>
            <a:cxnSpLocks/>
            <a:stCxn id="9" idx="3"/>
            <a:endCxn id="88" idx="3"/>
          </p:cNvCxnSpPr>
          <p:nvPr/>
        </p:nvCxnSpPr>
        <p:spPr>
          <a:xfrm>
            <a:off x="3484535" y="1118348"/>
            <a:ext cx="3998550" cy="204957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lgDashDot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C674CA0-BD9D-4EC7-8628-B1835579C02B}"/>
              </a:ext>
            </a:extLst>
          </p:cNvPr>
          <p:cNvSpPr/>
          <p:nvPr/>
        </p:nvSpPr>
        <p:spPr>
          <a:xfrm>
            <a:off x="638629" y="636598"/>
            <a:ext cx="1074057" cy="24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 10.8a</a:t>
            </a:r>
          </a:p>
        </p:txBody>
      </p:sp>
    </p:spTree>
    <p:extLst>
      <p:ext uri="{BB962C8B-B14F-4D97-AF65-F5344CB8AC3E}">
        <p14:creationId xmlns:p14="http://schemas.microsoft.com/office/powerpoint/2010/main" val="358528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F99D8E-3A1C-42BA-8DF9-68E58C7395FA}"/>
              </a:ext>
            </a:extLst>
          </p:cNvPr>
          <p:cNvSpPr/>
          <p:nvPr/>
        </p:nvSpPr>
        <p:spPr>
          <a:xfrm>
            <a:off x="10646410" y="2031981"/>
            <a:ext cx="1512819" cy="7155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Answer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A64F7-EBD2-4929-9F67-1236F51BB78A}"/>
              </a:ext>
            </a:extLst>
          </p:cNvPr>
          <p:cNvSpPr/>
          <p:nvPr/>
        </p:nvSpPr>
        <p:spPr>
          <a:xfrm>
            <a:off x="39492" y="1998067"/>
            <a:ext cx="1109025" cy="7155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3169845" y="2017495"/>
            <a:ext cx="169862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you could do with the data?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B0386-344C-4FB5-9031-0772413BFB6F}"/>
              </a:ext>
            </a:extLst>
          </p:cNvPr>
          <p:cNvSpPr/>
          <p:nvPr/>
        </p:nvSpPr>
        <p:spPr>
          <a:xfrm>
            <a:off x="2898095" y="103077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6EEE27D-4F48-48EC-AE0B-B3165C102E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148517" y="1118348"/>
            <a:ext cx="1749578" cy="123751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A2394D-072A-461A-8701-DD1678657090}"/>
              </a:ext>
            </a:extLst>
          </p:cNvPr>
          <p:cNvSpPr/>
          <p:nvPr/>
        </p:nvSpPr>
        <p:spPr>
          <a:xfrm>
            <a:off x="2898095" y="143680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0284C18-A8B5-4F17-BD89-FC735F46025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1148517" y="1524378"/>
            <a:ext cx="1749578" cy="83148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4472898-CA94-4EA3-897A-611B41FA5C95}"/>
              </a:ext>
            </a:extLst>
          </p:cNvPr>
          <p:cNvSpPr/>
          <p:nvPr/>
        </p:nvSpPr>
        <p:spPr>
          <a:xfrm>
            <a:off x="2898095" y="184283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DA1A5B5-E08E-4625-9E69-3FE7A88BD192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1148517" y="1930408"/>
            <a:ext cx="1749578" cy="42545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F72C2-95B9-49CF-8A9A-125F65A3F553}"/>
              </a:ext>
            </a:extLst>
          </p:cNvPr>
          <p:cNvSpPr/>
          <p:nvPr/>
        </p:nvSpPr>
        <p:spPr>
          <a:xfrm>
            <a:off x="2898095" y="224886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AA3D82A-817C-4473-904B-AA59FAD1E840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1148517" y="2336438"/>
            <a:ext cx="1749578" cy="1942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6E9A5D-9F58-4589-A9BD-E8D92FE02905}"/>
              </a:ext>
            </a:extLst>
          </p:cNvPr>
          <p:cNvSpPr/>
          <p:nvPr/>
        </p:nvSpPr>
        <p:spPr>
          <a:xfrm>
            <a:off x="2898095" y="265489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0A08080-CEC4-49CE-8B11-D4A7A50FDF07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1148517" y="2355866"/>
            <a:ext cx="1749578" cy="386602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47E5D-8811-4BCB-9693-A2E71460FEA4}"/>
              </a:ext>
            </a:extLst>
          </p:cNvPr>
          <p:cNvSpPr/>
          <p:nvPr/>
        </p:nvSpPr>
        <p:spPr>
          <a:xfrm>
            <a:off x="2898095" y="306092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1400B65-81E4-4FE8-83B5-2FB377949CEA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>
            <a:off x="1148517" y="2355866"/>
            <a:ext cx="1749578" cy="792632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333EE0C-F9CB-49FE-9001-941166592654}"/>
              </a:ext>
            </a:extLst>
          </p:cNvPr>
          <p:cNvSpPr/>
          <p:nvPr/>
        </p:nvSpPr>
        <p:spPr>
          <a:xfrm>
            <a:off x="2898095" y="3466951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6D08825-9ADC-40C4-AA12-5255A4215899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1148517" y="2355866"/>
            <a:ext cx="1749578" cy="1198661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D12015D-221B-41EA-A22E-6442AC41E263}"/>
              </a:ext>
            </a:extLst>
          </p:cNvPr>
          <p:cNvSpPr/>
          <p:nvPr/>
        </p:nvSpPr>
        <p:spPr>
          <a:xfrm flipH="1">
            <a:off x="9631193" y="105020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3A8F2BA-3C2A-42BC-8AD8-26505751FD43}"/>
              </a:ext>
            </a:extLst>
          </p:cNvPr>
          <p:cNvCxnSpPr>
            <a:cxnSpLocks/>
            <a:stCxn id="5" idx="1"/>
            <a:endCxn id="78" idx="1"/>
          </p:cNvCxnSpPr>
          <p:nvPr/>
        </p:nvCxnSpPr>
        <p:spPr>
          <a:xfrm rot="10800000">
            <a:off x="9825746" y="1137776"/>
            <a:ext cx="820664" cy="1252004"/>
          </a:xfrm>
          <a:prstGeom prst="curvedConnector3">
            <a:avLst>
              <a:gd name="adj1" fmla="val 50000"/>
            </a:avLst>
          </a:prstGeom>
          <a:ln>
            <a:headEnd type="none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734C00F-D941-4BC9-A82A-DB58F893A04E}"/>
              </a:ext>
            </a:extLst>
          </p:cNvPr>
          <p:cNvSpPr/>
          <p:nvPr/>
        </p:nvSpPr>
        <p:spPr>
          <a:xfrm flipH="1">
            <a:off x="9631193" y="145623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CC0411-AB87-4117-8B33-EF32736F9DB5}"/>
              </a:ext>
            </a:extLst>
          </p:cNvPr>
          <p:cNvCxnSpPr>
            <a:cxnSpLocks/>
            <a:stCxn id="5" idx="1"/>
            <a:endCxn id="80" idx="1"/>
          </p:cNvCxnSpPr>
          <p:nvPr/>
        </p:nvCxnSpPr>
        <p:spPr>
          <a:xfrm rot="10800000">
            <a:off x="9825746" y="1543806"/>
            <a:ext cx="820664" cy="845974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BEF8DE4-C171-4B34-998D-46FB00964CBC}"/>
              </a:ext>
            </a:extLst>
          </p:cNvPr>
          <p:cNvSpPr/>
          <p:nvPr/>
        </p:nvSpPr>
        <p:spPr>
          <a:xfrm flipH="1">
            <a:off x="9631193" y="186226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9AFEBBF-69F0-43E2-A1CA-BA51E2514C34}"/>
              </a:ext>
            </a:extLst>
          </p:cNvPr>
          <p:cNvCxnSpPr>
            <a:cxnSpLocks/>
            <a:stCxn id="5" idx="1"/>
            <a:endCxn id="82" idx="1"/>
          </p:cNvCxnSpPr>
          <p:nvPr/>
        </p:nvCxnSpPr>
        <p:spPr>
          <a:xfrm rot="10800000">
            <a:off x="9825746" y="1949836"/>
            <a:ext cx="820664" cy="439944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C0F5590-C083-4EB9-8479-CC2D89FBCD54}"/>
              </a:ext>
            </a:extLst>
          </p:cNvPr>
          <p:cNvSpPr/>
          <p:nvPr/>
        </p:nvSpPr>
        <p:spPr>
          <a:xfrm flipH="1">
            <a:off x="9631193" y="226829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748E45F-B9A1-499B-A6AE-2CB5C483F832}"/>
              </a:ext>
            </a:extLst>
          </p:cNvPr>
          <p:cNvCxnSpPr>
            <a:cxnSpLocks/>
            <a:stCxn id="5" idx="1"/>
            <a:endCxn id="84" idx="1"/>
          </p:cNvCxnSpPr>
          <p:nvPr/>
        </p:nvCxnSpPr>
        <p:spPr>
          <a:xfrm rot="10800000">
            <a:off x="9825746" y="2355866"/>
            <a:ext cx="820664" cy="33914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AAC8C29-C518-496E-90FE-51B4330FA9A8}"/>
              </a:ext>
            </a:extLst>
          </p:cNvPr>
          <p:cNvSpPr/>
          <p:nvPr/>
        </p:nvSpPr>
        <p:spPr>
          <a:xfrm flipH="1">
            <a:off x="9631193" y="267432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CB1743B-4823-4738-B8A8-24A2AE1A4872}"/>
              </a:ext>
            </a:extLst>
          </p:cNvPr>
          <p:cNvCxnSpPr>
            <a:cxnSpLocks/>
            <a:stCxn id="5" idx="1"/>
            <a:endCxn id="53" idx="3"/>
          </p:cNvCxnSpPr>
          <p:nvPr/>
        </p:nvCxnSpPr>
        <p:spPr>
          <a:xfrm rot="10800000" flipV="1">
            <a:off x="9055404" y="2389780"/>
            <a:ext cx="1591006" cy="504516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7BDD3CC-7D6A-45CD-BD37-FC855599EA02}"/>
              </a:ext>
            </a:extLst>
          </p:cNvPr>
          <p:cNvSpPr/>
          <p:nvPr/>
        </p:nvSpPr>
        <p:spPr>
          <a:xfrm flipH="1">
            <a:off x="9631193" y="308035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47FE0804-771A-4D48-BD0A-8743ADEA391D}"/>
              </a:ext>
            </a:extLst>
          </p:cNvPr>
          <p:cNvCxnSpPr>
            <a:cxnSpLocks/>
            <a:stCxn id="5" idx="1"/>
            <a:endCxn id="88" idx="1"/>
          </p:cNvCxnSpPr>
          <p:nvPr/>
        </p:nvCxnSpPr>
        <p:spPr>
          <a:xfrm rot="10800000" flipV="1">
            <a:off x="9825746" y="2389780"/>
            <a:ext cx="820664" cy="778146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3DB66B4-9601-45DB-BD1F-602393304CF1}"/>
              </a:ext>
            </a:extLst>
          </p:cNvPr>
          <p:cNvSpPr/>
          <p:nvPr/>
        </p:nvSpPr>
        <p:spPr>
          <a:xfrm flipH="1">
            <a:off x="9631193" y="3486379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07B3AEEF-2EE9-4CB0-B4F5-A180F5393EE8}"/>
              </a:ext>
            </a:extLst>
          </p:cNvPr>
          <p:cNvCxnSpPr>
            <a:cxnSpLocks/>
            <a:stCxn id="5" idx="1"/>
            <a:endCxn id="90" idx="1"/>
          </p:cNvCxnSpPr>
          <p:nvPr/>
        </p:nvCxnSpPr>
        <p:spPr>
          <a:xfrm rot="10800000" flipV="1">
            <a:off x="9825746" y="2389779"/>
            <a:ext cx="820664" cy="1184175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E52DCC71-8FB0-46E4-A8DB-860E631D751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92648" y="1118348"/>
            <a:ext cx="2048312" cy="143081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lgDashDot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C674CA0-BD9D-4EC7-8628-B1835579C02B}"/>
              </a:ext>
            </a:extLst>
          </p:cNvPr>
          <p:cNvSpPr/>
          <p:nvPr/>
        </p:nvSpPr>
        <p:spPr>
          <a:xfrm>
            <a:off x="638629" y="636598"/>
            <a:ext cx="1074057" cy="24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 10.8b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0B2AA4-C96B-4BAB-86BA-977542C28829}"/>
              </a:ext>
            </a:extLst>
          </p:cNvPr>
          <p:cNvSpPr/>
          <p:nvPr/>
        </p:nvSpPr>
        <p:spPr>
          <a:xfrm>
            <a:off x="7660964" y="2043292"/>
            <a:ext cx="1394440" cy="170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Qualified players sorted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AD36F0-986F-4307-9875-8955ECC085DC}"/>
              </a:ext>
            </a:extLst>
          </p:cNvPr>
          <p:cNvSpPr/>
          <p:nvPr/>
        </p:nvSpPr>
        <p:spPr>
          <a:xfrm>
            <a:off x="8874783" y="3931355"/>
            <a:ext cx="1512819" cy="62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keep top 10</a:t>
            </a:r>
          </a:p>
        </p:txBody>
      </p:sp>
    </p:spTree>
    <p:extLst>
      <p:ext uri="{BB962C8B-B14F-4D97-AF65-F5344CB8AC3E}">
        <p14:creationId xmlns:p14="http://schemas.microsoft.com/office/powerpoint/2010/main" val="70930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F99D8E-3A1C-42BA-8DF9-68E58C7395FA}"/>
              </a:ext>
            </a:extLst>
          </p:cNvPr>
          <p:cNvSpPr/>
          <p:nvPr/>
        </p:nvSpPr>
        <p:spPr>
          <a:xfrm>
            <a:off x="10646410" y="2031981"/>
            <a:ext cx="1512819" cy="7155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Answer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A64F7-EBD2-4929-9F67-1236F51BB78A}"/>
              </a:ext>
            </a:extLst>
          </p:cNvPr>
          <p:cNvSpPr/>
          <p:nvPr/>
        </p:nvSpPr>
        <p:spPr>
          <a:xfrm>
            <a:off x="39492" y="1998067"/>
            <a:ext cx="1109025" cy="7155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3169845" y="2017495"/>
            <a:ext cx="169862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you could do with the data?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B0386-344C-4FB5-9031-0772413BFB6F}"/>
              </a:ext>
            </a:extLst>
          </p:cNvPr>
          <p:cNvSpPr/>
          <p:nvPr/>
        </p:nvSpPr>
        <p:spPr>
          <a:xfrm>
            <a:off x="2898095" y="103077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6EEE27D-4F48-48EC-AE0B-B3165C102E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148517" y="1118348"/>
            <a:ext cx="1749578" cy="123751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A2394D-072A-461A-8701-DD1678657090}"/>
              </a:ext>
            </a:extLst>
          </p:cNvPr>
          <p:cNvSpPr/>
          <p:nvPr/>
        </p:nvSpPr>
        <p:spPr>
          <a:xfrm>
            <a:off x="2898095" y="143680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0284C18-A8B5-4F17-BD89-FC735F46025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1148517" y="1524378"/>
            <a:ext cx="1749578" cy="83148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4472898-CA94-4EA3-897A-611B41FA5C95}"/>
              </a:ext>
            </a:extLst>
          </p:cNvPr>
          <p:cNvSpPr/>
          <p:nvPr/>
        </p:nvSpPr>
        <p:spPr>
          <a:xfrm>
            <a:off x="2898095" y="184283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DA1A5B5-E08E-4625-9E69-3FE7A88BD192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1148517" y="1930408"/>
            <a:ext cx="1749578" cy="42545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F72C2-95B9-49CF-8A9A-125F65A3F553}"/>
              </a:ext>
            </a:extLst>
          </p:cNvPr>
          <p:cNvSpPr/>
          <p:nvPr/>
        </p:nvSpPr>
        <p:spPr>
          <a:xfrm>
            <a:off x="2898095" y="224886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AA3D82A-817C-4473-904B-AA59FAD1E840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1148517" y="2336438"/>
            <a:ext cx="1749578" cy="1942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6E9A5D-9F58-4589-A9BD-E8D92FE02905}"/>
              </a:ext>
            </a:extLst>
          </p:cNvPr>
          <p:cNvSpPr/>
          <p:nvPr/>
        </p:nvSpPr>
        <p:spPr>
          <a:xfrm>
            <a:off x="2898095" y="265489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0A08080-CEC4-49CE-8B11-D4A7A50FDF07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1148517" y="2355866"/>
            <a:ext cx="1749578" cy="386602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47E5D-8811-4BCB-9693-A2E71460FEA4}"/>
              </a:ext>
            </a:extLst>
          </p:cNvPr>
          <p:cNvSpPr/>
          <p:nvPr/>
        </p:nvSpPr>
        <p:spPr>
          <a:xfrm>
            <a:off x="2898095" y="306092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1400B65-81E4-4FE8-83B5-2FB377949CEA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>
            <a:off x="1148517" y="2355866"/>
            <a:ext cx="1749578" cy="792632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333EE0C-F9CB-49FE-9001-941166592654}"/>
              </a:ext>
            </a:extLst>
          </p:cNvPr>
          <p:cNvSpPr/>
          <p:nvPr/>
        </p:nvSpPr>
        <p:spPr>
          <a:xfrm>
            <a:off x="2898095" y="3466951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6D08825-9ADC-40C4-AA12-5255A4215899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1148517" y="2355866"/>
            <a:ext cx="1749578" cy="1198661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D12015D-221B-41EA-A22E-6442AC41E263}"/>
              </a:ext>
            </a:extLst>
          </p:cNvPr>
          <p:cNvSpPr/>
          <p:nvPr/>
        </p:nvSpPr>
        <p:spPr>
          <a:xfrm flipH="1">
            <a:off x="9631193" y="105020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3A8F2BA-3C2A-42BC-8AD8-26505751FD43}"/>
              </a:ext>
            </a:extLst>
          </p:cNvPr>
          <p:cNvCxnSpPr>
            <a:cxnSpLocks/>
            <a:stCxn id="5" idx="1"/>
            <a:endCxn id="78" idx="1"/>
          </p:cNvCxnSpPr>
          <p:nvPr/>
        </p:nvCxnSpPr>
        <p:spPr>
          <a:xfrm rot="10800000">
            <a:off x="9825746" y="1137776"/>
            <a:ext cx="820664" cy="1252004"/>
          </a:xfrm>
          <a:prstGeom prst="curvedConnector3">
            <a:avLst>
              <a:gd name="adj1" fmla="val 50000"/>
            </a:avLst>
          </a:prstGeom>
          <a:ln>
            <a:headEnd type="none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734C00F-D941-4BC9-A82A-DB58F893A04E}"/>
              </a:ext>
            </a:extLst>
          </p:cNvPr>
          <p:cNvSpPr/>
          <p:nvPr/>
        </p:nvSpPr>
        <p:spPr>
          <a:xfrm flipH="1">
            <a:off x="9631193" y="145623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CC0411-AB87-4117-8B33-EF32736F9DB5}"/>
              </a:ext>
            </a:extLst>
          </p:cNvPr>
          <p:cNvCxnSpPr>
            <a:cxnSpLocks/>
            <a:stCxn id="5" idx="1"/>
            <a:endCxn id="80" idx="1"/>
          </p:cNvCxnSpPr>
          <p:nvPr/>
        </p:nvCxnSpPr>
        <p:spPr>
          <a:xfrm rot="10800000">
            <a:off x="9825746" y="1543806"/>
            <a:ext cx="820664" cy="845974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BEF8DE4-C171-4B34-998D-46FB00964CBC}"/>
              </a:ext>
            </a:extLst>
          </p:cNvPr>
          <p:cNvSpPr/>
          <p:nvPr/>
        </p:nvSpPr>
        <p:spPr>
          <a:xfrm flipH="1">
            <a:off x="9631193" y="186226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9AFEBBF-69F0-43E2-A1CA-BA51E2514C34}"/>
              </a:ext>
            </a:extLst>
          </p:cNvPr>
          <p:cNvCxnSpPr>
            <a:cxnSpLocks/>
            <a:stCxn id="5" idx="1"/>
            <a:endCxn id="82" idx="1"/>
          </p:cNvCxnSpPr>
          <p:nvPr/>
        </p:nvCxnSpPr>
        <p:spPr>
          <a:xfrm rot="10800000">
            <a:off x="9825746" y="1949836"/>
            <a:ext cx="820664" cy="439944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C0F5590-C083-4EB9-8479-CC2D89FBCD54}"/>
              </a:ext>
            </a:extLst>
          </p:cNvPr>
          <p:cNvSpPr/>
          <p:nvPr/>
        </p:nvSpPr>
        <p:spPr>
          <a:xfrm flipH="1">
            <a:off x="9631193" y="226829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748E45F-B9A1-499B-A6AE-2CB5C483F832}"/>
              </a:ext>
            </a:extLst>
          </p:cNvPr>
          <p:cNvCxnSpPr>
            <a:cxnSpLocks/>
            <a:stCxn id="5" idx="1"/>
            <a:endCxn id="84" idx="1"/>
          </p:cNvCxnSpPr>
          <p:nvPr/>
        </p:nvCxnSpPr>
        <p:spPr>
          <a:xfrm rot="10800000">
            <a:off x="9825746" y="2355866"/>
            <a:ext cx="820664" cy="33914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AAC8C29-C518-496E-90FE-51B4330FA9A8}"/>
              </a:ext>
            </a:extLst>
          </p:cNvPr>
          <p:cNvSpPr/>
          <p:nvPr/>
        </p:nvSpPr>
        <p:spPr>
          <a:xfrm flipH="1">
            <a:off x="9631193" y="267432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CB1743B-4823-4738-B8A8-24A2AE1A4872}"/>
              </a:ext>
            </a:extLst>
          </p:cNvPr>
          <p:cNvCxnSpPr>
            <a:cxnSpLocks/>
            <a:stCxn id="5" idx="1"/>
            <a:endCxn id="40" idx="3"/>
          </p:cNvCxnSpPr>
          <p:nvPr/>
        </p:nvCxnSpPr>
        <p:spPr>
          <a:xfrm rot="10800000" flipV="1">
            <a:off x="9055404" y="2389780"/>
            <a:ext cx="1591006" cy="504516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7BDD3CC-7D6A-45CD-BD37-FC855599EA02}"/>
              </a:ext>
            </a:extLst>
          </p:cNvPr>
          <p:cNvSpPr/>
          <p:nvPr/>
        </p:nvSpPr>
        <p:spPr>
          <a:xfrm flipH="1">
            <a:off x="9631193" y="308035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47FE0804-771A-4D48-BD0A-8743ADEA391D}"/>
              </a:ext>
            </a:extLst>
          </p:cNvPr>
          <p:cNvCxnSpPr>
            <a:cxnSpLocks/>
            <a:stCxn id="5" idx="1"/>
            <a:endCxn id="88" idx="1"/>
          </p:cNvCxnSpPr>
          <p:nvPr/>
        </p:nvCxnSpPr>
        <p:spPr>
          <a:xfrm rot="10800000" flipV="1">
            <a:off x="9825746" y="2389780"/>
            <a:ext cx="820664" cy="778146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3DB66B4-9601-45DB-BD1F-602393304CF1}"/>
              </a:ext>
            </a:extLst>
          </p:cNvPr>
          <p:cNvSpPr/>
          <p:nvPr/>
        </p:nvSpPr>
        <p:spPr>
          <a:xfrm flipH="1">
            <a:off x="9631193" y="3486379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07B3AEEF-2EE9-4CB0-B4F5-A180F5393EE8}"/>
              </a:ext>
            </a:extLst>
          </p:cNvPr>
          <p:cNvCxnSpPr>
            <a:cxnSpLocks/>
            <a:stCxn id="5" idx="1"/>
            <a:endCxn id="90" idx="1"/>
          </p:cNvCxnSpPr>
          <p:nvPr/>
        </p:nvCxnSpPr>
        <p:spPr>
          <a:xfrm rot="10800000" flipV="1">
            <a:off x="9825746" y="2389779"/>
            <a:ext cx="820664" cy="1184175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E52DCC71-8FB0-46E4-A8DB-860E631D751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92648" y="1118348"/>
            <a:ext cx="2048312" cy="143081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lgDashDot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C674CA0-BD9D-4EC7-8628-B1835579C02B}"/>
              </a:ext>
            </a:extLst>
          </p:cNvPr>
          <p:cNvSpPr/>
          <p:nvPr/>
        </p:nvSpPr>
        <p:spPr>
          <a:xfrm>
            <a:off x="638629" y="636598"/>
            <a:ext cx="1074057" cy="24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 10.8c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92879F-C682-4CE1-97DA-40EF12255DA2}"/>
              </a:ext>
            </a:extLst>
          </p:cNvPr>
          <p:cNvSpPr/>
          <p:nvPr/>
        </p:nvSpPr>
        <p:spPr>
          <a:xfrm>
            <a:off x="7660964" y="2043292"/>
            <a:ext cx="1394440" cy="170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Qualified players sorted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A27CA9-B916-4D61-9882-B8186DD6BF9E}"/>
              </a:ext>
            </a:extLst>
          </p:cNvPr>
          <p:cNvSpPr/>
          <p:nvPr/>
        </p:nvSpPr>
        <p:spPr>
          <a:xfrm>
            <a:off x="5492287" y="2031143"/>
            <a:ext cx="1394440" cy="170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Qualified players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369381D-FBE8-428A-B221-9862431B9EEF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6886727" y="2882147"/>
            <a:ext cx="774237" cy="12149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C1F9FE1-BBBF-437E-AE2F-F35A7AE332FD}"/>
              </a:ext>
            </a:extLst>
          </p:cNvPr>
          <p:cNvSpPr/>
          <p:nvPr/>
        </p:nvSpPr>
        <p:spPr>
          <a:xfrm>
            <a:off x="8874783" y="3931355"/>
            <a:ext cx="1512819" cy="62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keep top 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0C9E08-4C05-427E-9CDA-185A182C7664}"/>
              </a:ext>
            </a:extLst>
          </p:cNvPr>
          <p:cNvSpPr/>
          <p:nvPr/>
        </p:nvSpPr>
        <p:spPr>
          <a:xfrm>
            <a:off x="6670342" y="3810849"/>
            <a:ext cx="1214987" cy="77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 by average</a:t>
            </a:r>
          </a:p>
        </p:txBody>
      </p:sp>
    </p:spTree>
    <p:extLst>
      <p:ext uri="{BB962C8B-B14F-4D97-AF65-F5344CB8AC3E}">
        <p14:creationId xmlns:p14="http://schemas.microsoft.com/office/powerpoint/2010/main" val="60321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F99D8E-3A1C-42BA-8DF9-68E58C7395FA}"/>
              </a:ext>
            </a:extLst>
          </p:cNvPr>
          <p:cNvSpPr/>
          <p:nvPr/>
        </p:nvSpPr>
        <p:spPr>
          <a:xfrm>
            <a:off x="10646410" y="2031981"/>
            <a:ext cx="1512819" cy="7155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Answer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A64F7-EBD2-4929-9F67-1236F51BB78A}"/>
              </a:ext>
            </a:extLst>
          </p:cNvPr>
          <p:cNvSpPr/>
          <p:nvPr/>
        </p:nvSpPr>
        <p:spPr>
          <a:xfrm>
            <a:off x="39492" y="1998067"/>
            <a:ext cx="1109025" cy="7155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7660964" y="2043292"/>
            <a:ext cx="1394440" cy="170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Qualified players sorted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B0386-344C-4FB5-9031-0772413BFB6F}"/>
              </a:ext>
            </a:extLst>
          </p:cNvPr>
          <p:cNvSpPr/>
          <p:nvPr/>
        </p:nvSpPr>
        <p:spPr>
          <a:xfrm>
            <a:off x="2898095" y="103077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6EEE27D-4F48-48EC-AE0B-B3165C102E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148517" y="1118348"/>
            <a:ext cx="1749578" cy="123751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A2394D-072A-461A-8701-DD1678657090}"/>
              </a:ext>
            </a:extLst>
          </p:cNvPr>
          <p:cNvSpPr/>
          <p:nvPr/>
        </p:nvSpPr>
        <p:spPr>
          <a:xfrm>
            <a:off x="2898095" y="143680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0284C18-A8B5-4F17-BD89-FC735F46025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1148517" y="1524378"/>
            <a:ext cx="1749578" cy="83148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4472898-CA94-4EA3-897A-611B41FA5C95}"/>
              </a:ext>
            </a:extLst>
          </p:cNvPr>
          <p:cNvSpPr/>
          <p:nvPr/>
        </p:nvSpPr>
        <p:spPr>
          <a:xfrm>
            <a:off x="2898095" y="184283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DA1A5B5-E08E-4625-9E69-3FE7A88BD192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1148517" y="1930408"/>
            <a:ext cx="1749578" cy="42545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F72C2-95B9-49CF-8A9A-125F65A3F553}"/>
              </a:ext>
            </a:extLst>
          </p:cNvPr>
          <p:cNvSpPr/>
          <p:nvPr/>
        </p:nvSpPr>
        <p:spPr>
          <a:xfrm>
            <a:off x="2898095" y="224886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AA3D82A-817C-4473-904B-AA59FAD1E840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1148517" y="2336438"/>
            <a:ext cx="1749578" cy="1942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6E9A5D-9F58-4589-A9BD-E8D92FE02905}"/>
              </a:ext>
            </a:extLst>
          </p:cNvPr>
          <p:cNvSpPr/>
          <p:nvPr/>
        </p:nvSpPr>
        <p:spPr>
          <a:xfrm>
            <a:off x="2898095" y="265489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0A08080-CEC4-49CE-8B11-D4A7A50FDF07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1148517" y="2355866"/>
            <a:ext cx="2124162" cy="526281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47E5D-8811-4BCB-9693-A2E71460FEA4}"/>
              </a:ext>
            </a:extLst>
          </p:cNvPr>
          <p:cNvSpPr/>
          <p:nvPr/>
        </p:nvSpPr>
        <p:spPr>
          <a:xfrm>
            <a:off x="2898095" y="306092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1400B65-81E4-4FE8-83B5-2FB377949CEA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>
            <a:off x="1148517" y="2355866"/>
            <a:ext cx="1749578" cy="792632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333EE0C-F9CB-49FE-9001-941166592654}"/>
              </a:ext>
            </a:extLst>
          </p:cNvPr>
          <p:cNvSpPr/>
          <p:nvPr/>
        </p:nvSpPr>
        <p:spPr>
          <a:xfrm>
            <a:off x="2898095" y="3466951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6D08825-9ADC-40C4-AA12-5255A4215899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1148517" y="2355866"/>
            <a:ext cx="1749578" cy="1198661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D12015D-221B-41EA-A22E-6442AC41E263}"/>
              </a:ext>
            </a:extLst>
          </p:cNvPr>
          <p:cNvSpPr/>
          <p:nvPr/>
        </p:nvSpPr>
        <p:spPr>
          <a:xfrm flipH="1">
            <a:off x="9631193" y="105020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3A8F2BA-3C2A-42BC-8AD8-26505751FD43}"/>
              </a:ext>
            </a:extLst>
          </p:cNvPr>
          <p:cNvCxnSpPr>
            <a:cxnSpLocks/>
            <a:stCxn id="5" idx="1"/>
            <a:endCxn id="78" idx="1"/>
          </p:cNvCxnSpPr>
          <p:nvPr/>
        </p:nvCxnSpPr>
        <p:spPr>
          <a:xfrm rot="10800000">
            <a:off x="9825746" y="1137776"/>
            <a:ext cx="820664" cy="1252004"/>
          </a:xfrm>
          <a:prstGeom prst="curvedConnector3">
            <a:avLst>
              <a:gd name="adj1" fmla="val 50000"/>
            </a:avLst>
          </a:prstGeom>
          <a:ln>
            <a:headEnd type="none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734C00F-D941-4BC9-A82A-DB58F893A04E}"/>
              </a:ext>
            </a:extLst>
          </p:cNvPr>
          <p:cNvSpPr/>
          <p:nvPr/>
        </p:nvSpPr>
        <p:spPr>
          <a:xfrm flipH="1">
            <a:off x="9631193" y="145623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CC0411-AB87-4117-8B33-EF32736F9DB5}"/>
              </a:ext>
            </a:extLst>
          </p:cNvPr>
          <p:cNvCxnSpPr>
            <a:cxnSpLocks/>
            <a:stCxn id="5" idx="1"/>
            <a:endCxn id="80" idx="1"/>
          </p:cNvCxnSpPr>
          <p:nvPr/>
        </p:nvCxnSpPr>
        <p:spPr>
          <a:xfrm rot="10800000">
            <a:off x="9825746" y="1543806"/>
            <a:ext cx="820664" cy="845974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BEF8DE4-C171-4B34-998D-46FB00964CBC}"/>
              </a:ext>
            </a:extLst>
          </p:cNvPr>
          <p:cNvSpPr/>
          <p:nvPr/>
        </p:nvSpPr>
        <p:spPr>
          <a:xfrm flipH="1">
            <a:off x="9631193" y="186226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9AFEBBF-69F0-43E2-A1CA-BA51E2514C34}"/>
              </a:ext>
            </a:extLst>
          </p:cNvPr>
          <p:cNvCxnSpPr>
            <a:cxnSpLocks/>
            <a:stCxn id="5" idx="1"/>
            <a:endCxn id="82" idx="1"/>
          </p:cNvCxnSpPr>
          <p:nvPr/>
        </p:nvCxnSpPr>
        <p:spPr>
          <a:xfrm rot="10800000">
            <a:off x="9825746" y="1949836"/>
            <a:ext cx="820664" cy="439944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C0F5590-C083-4EB9-8479-CC2D89FBCD54}"/>
              </a:ext>
            </a:extLst>
          </p:cNvPr>
          <p:cNvSpPr/>
          <p:nvPr/>
        </p:nvSpPr>
        <p:spPr>
          <a:xfrm flipH="1">
            <a:off x="9631193" y="226829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748E45F-B9A1-499B-A6AE-2CB5C483F832}"/>
              </a:ext>
            </a:extLst>
          </p:cNvPr>
          <p:cNvCxnSpPr>
            <a:cxnSpLocks/>
            <a:stCxn id="5" idx="1"/>
            <a:endCxn id="84" idx="1"/>
          </p:cNvCxnSpPr>
          <p:nvPr/>
        </p:nvCxnSpPr>
        <p:spPr>
          <a:xfrm rot="10800000">
            <a:off x="9825746" y="2355866"/>
            <a:ext cx="820664" cy="33914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AAC8C29-C518-496E-90FE-51B4330FA9A8}"/>
              </a:ext>
            </a:extLst>
          </p:cNvPr>
          <p:cNvSpPr/>
          <p:nvPr/>
        </p:nvSpPr>
        <p:spPr>
          <a:xfrm flipH="1">
            <a:off x="9631193" y="267432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CB1743B-4823-4738-B8A8-24A2AE1A4872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9055404" y="2389780"/>
            <a:ext cx="1591006" cy="504516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7BDD3CC-7D6A-45CD-BD37-FC855599EA02}"/>
              </a:ext>
            </a:extLst>
          </p:cNvPr>
          <p:cNvSpPr/>
          <p:nvPr/>
        </p:nvSpPr>
        <p:spPr>
          <a:xfrm flipH="1">
            <a:off x="9631193" y="308035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47FE0804-771A-4D48-BD0A-8743ADEA391D}"/>
              </a:ext>
            </a:extLst>
          </p:cNvPr>
          <p:cNvCxnSpPr>
            <a:cxnSpLocks/>
            <a:stCxn id="5" idx="1"/>
            <a:endCxn id="88" idx="1"/>
          </p:cNvCxnSpPr>
          <p:nvPr/>
        </p:nvCxnSpPr>
        <p:spPr>
          <a:xfrm rot="10800000" flipV="1">
            <a:off x="9825746" y="2389780"/>
            <a:ext cx="820664" cy="778146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3DB66B4-9601-45DB-BD1F-602393304CF1}"/>
              </a:ext>
            </a:extLst>
          </p:cNvPr>
          <p:cNvSpPr/>
          <p:nvPr/>
        </p:nvSpPr>
        <p:spPr>
          <a:xfrm flipH="1">
            <a:off x="9631193" y="3486379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07B3AEEF-2EE9-4CB0-B4F5-A180F5393EE8}"/>
              </a:ext>
            </a:extLst>
          </p:cNvPr>
          <p:cNvCxnSpPr>
            <a:cxnSpLocks/>
            <a:stCxn id="5" idx="1"/>
            <a:endCxn id="90" idx="1"/>
          </p:cNvCxnSpPr>
          <p:nvPr/>
        </p:nvCxnSpPr>
        <p:spPr>
          <a:xfrm rot="10800000" flipV="1">
            <a:off x="9825746" y="2389779"/>
            <a:ext cx="820664" cy="1184175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C674CA0-BD9D-4EC7-8628-B1835579C02B}"/>
              </a:ext>
            </a:extLst>
          </p:cNvPr>
          <p:cNvSpPr/>
          <p:nvPr/>
        </p:nvSpPr>
        <p:spPr>
          <a:xfrm>
            <a:off x="638629" y="636598"/>
            <a:ext cx="1074057" cy="24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 10.8d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B719B4-2265-4999-82A5-F34EDD220EF3}"/>
              </a:ext>
            </a:extLst>
          </p:cNvPr>
          <p:cNvSpPr/>
          <p:nvPr/>
        </p:nvSpPr>
        <p:spPr>
          <a:xfrm>
            <a:off x="5492287" y="2031143"/>
            <a:ext cx="1394440" cy="170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Qualified players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90D73D9-BD3F-4B1F-AE26-9633E32D4B83}"/>
              </a:ext>
            </a:extLst>
          </p:cNvPr>
          <p:cNvCxnSpPr>
            <a:cxnSpLocks/>
            <a:stCxn id="47" idx="3"/>
            <a:endCxn id="12" idx="1"/>
          </p:cNvCxnSpPr>
          <p:nvPr/>
        </p:nvCxnSpPr>
        <p:spPr>
          <a:xfrm>
            <a:off x="6886727" y="2882147"/>
            <a:ext cx="774237" cy="12149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3287823-F507-488B-9FA6-9654F34AED2A}"/>
              </a:ext>
            </a:extLst>
          </p:cNvPr>
          <p:cNvSpPr/>
          <p:nvPr/>
        </p:nvSpPr>
        <p:spPr>
          <a:xfrm>
            <a:off x="8874783" y="3931355"/>
            <a:ext cx="1512819" cy="62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keep top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E28F86-26FF-4F50-B883-FC818D5D29E0}"/>
              </a:ext>
            </a:extLst>
          </p:cNvPr>
          <p:cNvSpPr/>
          <p:nvPr/>
        </p:nvSpPr>
        <p:spPr>
          <a:xfrm>
            <a:off x="6670342" y="3810849"/>
            <a:ext cx="1214987" cy="77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 by average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F3EF7E-0285-4990-807B-AF1AD295C015}"/>
              </a:ext>
            </a:extLst>
          </p:cNvPr>
          <p:cNvSpPr/>
          <p:nvPr/>
        </p:nvSpPr>
        <p:spPr>
          <a:xfrm>
            <a:off x="3272679" y="2031143"/>
            <a:ext cx="1394440" cy="170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Players with qual field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57A9CF25-4767-44EB-B7C9-9668B380F7FB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4667119" y="2882147"/>
            <a:ext cx="825168" cy="12700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37E83A6-DFDB-4E57-AA0A-54812DEE124D}"/>
              </a:ext>
            </a:extLst>
          </p:cNvPr>
          <p:cNvSpPr/>
          <p:nvPr/>
        </p:nvSpPr>
        <p:spPr>
          <a:xfrm>
            <a:off x="4272092" y="3905857"/>
            <a:ext cx="1512819" cy="678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keep qual true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E959BA-ED54-4378-9C24-B9BD48F41F58}"/>
              </a:ext>
            </a:extLst>
          </p:cNvPr>
          <p:cNvSpPr/>
          <p:nvPr/>
        </p:nvSpPr>
        <p:spPr>
          <a:xfrm>
            <a:off x="2438022" y="3905856"/>
            <a:ext cx="1512819" cy="668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 add qual field</a:t>
            </a:r>
          </a:p>
        </p:txBody>
      </p:sp>
    </p:spTree>
    <p:extLst>
      <p:ext uri="{BB962C8B-B14F-4D97-AF65-F5344CB8AC3E}">
        <p14:creationId xmlns:p14="http://schemas.microsoft.com/office/powerpoint/2010/main" val="23670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3351B3-D768-46BB-87B2-237B0D14FC9A}"/>
              </a:ext>
            </a:extLst>
          </p:cNvPr>
          <p:cNvSpPr/>
          <p:nvPr/>
        </p:nvSpPr>
        <p:spPr>
          <a:xfrm>
            <a:off x="1990594" y="1555289"/>
            <a:ext cx="8672945" cy="2802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D5A38-3457-4BCA-BBCA-6BA2E5F74AD9}"/>
              </a:ext>
            </a:extLst>
          </p:cNvPr>
          <p:cNvSpPr/>
          <p:nvPr/>
        </p:nvSpPr>
        <p:spPr>
          <a:xfrm>
            <a:off x="1791855" y="1606405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4B01D82-7705-4882-B568-BBFAEB0B2BF2}"/>
              </a:ext>
            </a:extLst>
          </p:cNvPr>
          <p:cNvSpPr/>
          <p:nvPr/>
        </p:nvSpPr>
        <p:spPr>
          <a:xfrm>
            <a:off x="882073" y="2216718"/>
            <a:ext cx="1330037" cy="1450109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746DB85-8081-42A6-A5C4-6E22B2A82473}"/>
              </a:ext>
            </a:extLst>
          </p:cNvPr>
          <p:cNvSpPr/>
          <p:nvPr/>
        </p:nvSpPr>
        <p:spPr>
          <a:xfrm rot="16200000">
            <a:off x="3081663" y="711593"/>
            <a:ext cx="1330037" cy="189078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132A687-3E03-4A57-9C9B-D8BF433B8A5C}"/>
              </a:ext>
            </a:extLst>
          </p:cNvPr>
          <p:cNvSpPr/>
          <p:nvPr/>
        </p:nvSpPr>
        <p:spPr>
          <a:xfrm rot="16200000">
            <a:off x="4972444" y="720107"/>
            <a:ext cx="1330037" cy="189078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073419F-152E-41A2-8A52-6C03BB45088D}"/>
              </a:ext>
            </a:extLst>
          </p:cNvPr>
          <p:cNvSpPr/>
          <p:nvPr/>
        </p:nvSpPr>
        <p:spPr>
          <a:xfrm rot="16200000">
            <a:off x="8538046" y="720108"/>
            <a:ext cx="1330037" cy="189078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43BFC1-7B1F-49A0-A919-3E7217E4A0A2}"/>
              </a:ext>
            </a:extLst>
          </p:cNvPr>
          <p:cNvSpPr/>
          <p:nvPr/>
        </p:nvSpPr>
        <p:spPr>
          <a:xfrm>
            <a:off x="6719665" y="1878770"/>
            <a:ext cx="129310" cy="129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A444E-D783-4EC3-82C6-1D0EDB5A6DEE}"/>
              </a:ext>
            </a:extLst>
          </p:cNvPr>
          <p:cNvSpPr/>
          <p:nvPr/>
        </p:nvSpPr>
        <p:spPr>
          <a:xfrm>
            <a:off x="7155942" y="1878770"/>
            <a:ext cx="129310" cy="129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21BFF9-B852-4A7A-AFC6-D57B1D41D0A3}"/>
              </a:ext>
            </a:extLst>
          </p:cNvPr>
          <p:cNvSpPr/>
          <p:nvPr/>
        </p:nvSpPr>
        <p:spPr>
          <a:xfrm>
            <a:off x="7592219" y="1878770"/>
            <a:ext cx="129310" cy="129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EAF0CE-EF35-4B84-94D9-757051DE88CE}"/>
              </a:ext>
            </a:extLst>
          </p:cNvPr>
          <p:cNvSpPr/>
          <p:nvPr/>
        </p:nvSpPr>
        <p:spPr>
          <a:xfrm>
            <a:off x="8028496" y="1878770"/>
            <a:ext cx="129310" cy="129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A0EDE7-5B53-4283-87EC-0CEF10271883}"/>
              </a:ext>
            </a:extLst>
          </p:cNvPr>
          <p:cNvSpPr/>
          <p:nvPr/>
        </p:nvSpPr>
        <p:spPr>
          <a:xfrm>
            <a:off x="882073" y="2583975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75E7-87C7-427F-B497-B138F154B793}"/>
              </a:ext>
            </a:extLst>
          </p:cNvPr>
          <p:cNvSpPr/>
          <p:nvPr/>
        </p:nvSpPr>
        <p:spPr>
          <a:xfrm>
            <a:off x="2979383" y="1463130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Param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1AC900-A1AB-4F80-BC95-B154AE876AE8}"/>
              </a:ext>
            </a:extLst>
          </p:cNvPr>
          <p:cNvSpPr/>
          <p:nvPr/>
        </p:nvSpPr>
        <p:spPr>
          <a:xfrm>
            <a:off x="4902163" y="1470692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Param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3E55A5-146F-4D7F-B394-1BC755FE15C0}"/>
              </a:ext>
            </a:extLst>
          </p:cNvPr>
          <p:cNvSpPr/>
          <p:nvPr/>
        </p:nvSpPr>
        <p:spPr>
          <a:xfrm>
            <a:off x="8446654" y="1473849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Param n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8A582319-38F4-4BC0-88EA-83B87ADB9795}"/>
              </a:ext>
            </a:extLst>
          </p:cNvPr>
          <p:cNvSpPr/>
          <p:nvPr/>
        </p:nvSpPr>
        <p:spPr>
          <a:xfrm rot="5400000">
            <a:off x="2542730" y="72670"/>
            <a:ext cx="1193548" cy="1833533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F89D28-9EEA-4F08-9D92-6F0D9BEEB315}"/>
              </a:ext>
            </a:extLst>
          </p:cNvPr>
          <p:cNvSpPr/>
          <p:nvPr/>
        </p:nvSpPr>
        <p:spPr>
          <a:xfrm>
            <a:off x="2003988" y="179139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Item 1</a:t>
            </a: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C26AA99B-E387-4C6E-BFB8-0878D9B789E3}"/>
              </a:ext>
            </a:extLst>
          </p:cNvPr>
          <p:cNvSpPr/>
          <p:nvPr/>
        </p:nvSpPr>
        <p:spPr>
          <a:xfrm rot="5400000">
            <a:off x="4401418" y="97811"/>
            <a:ext cx="1193548" cy="1833533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A4B150B1-48BE-462A-94A6-292BB1752CBD}"/>
              </a:ext>
            </a:extLst>
          </p:cNvPr>
          <p:cNvSpPr/>
          <p:nvPr/>
        </p:nvSpPr>
        <p:spPr>
          <a:xfrm rot="5400000">
            <a:off x="7986106" y="146630"/>
            <a:ext cx="1193548" cy="1833533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C009E0-A5A5-4F4C-A915-95F7D9B441D4}"/>
              </a:ext>
            </a:extLst>
          </p:cNvPr>
          <p:cNvSpPr/>
          <p:nvPr/>
        </p:nvSpPr>
        <p:spPr>
          <a:xfrm>
            <a:off x="3801748" y="203131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Item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DDE49E-55AD-4690-969B-598BB955A75C}"/>
              </a:ext>
            </a:extLst>
          </p:cNvPr>
          <p:cNvSpPr/>
          <p:nvPr/>
        </p:nvSpPr>
        <p:spPr>
          <a:xfrm>
            <a:off x="7386444" y="252279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Item 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72CB43-C9F3-4112-8805-E86C24B844E9}"/>
              </a:ext>
            </a:extLst>
          </p:cNvPr>
          <p:cNvSpPr/>
          <p:nvPr/>
        </p:nvSpPr>
        <p:spPr>
          <a:xfrm>
            <a:off x="5200388" y="2668632"/>
            <a:ext cx="225335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Computations</a:t>
            </a:r>
          </a:p>
        </p:txBody>
      </p:sp>
    </p:spTree>
    <p:extLst>
      <p:ext uri="{BB962C8B-B14F-4D97-AF65-F5344CB8AC3E}">
        <p14:creationId xmlns:p14="http://schemas.microsoft.com/office/powerpoint/2010/main" val="421962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F83CFAC-2CFF-41DE-8A96-DD11A52B9DE1}"/>
              </a:ext>
            </a:extLst>
          </p:cNvPr>
          <p:cNvSpPr/>
          <p:nvPr/>
        </p:nvSpPr>
        <p:spPr>
          <a:xfrm>
            <a:off x="6562806" y="1903766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B94707-4505-418F-9486-ABEC626AA8F8}"/>
              </a:ext>
            </a:extLst>
          </p:cNvPr>
          <p:cNvSpPr/>
          <p:nvPr/>
        </p:nvSpPr>
        <p:spPr>
          <a:xfrm>
            <a:off x="7123105" y="1899432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4E3F6-540A-4558-A7BF-AD83D808EAC2}"/>
              </a:ext>
            </a:extLst>
          </p:cNvPr>
          <p:cNvSpPr/>
          <p:nvPr/>
        </p:nvSpPr>
        <p:spPr>
          <a:xfrm>
            <a:off x="3279367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w="254000" h="1333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C2F36-1B16-42DD-9A86-4B8605B3F482}"/>
              </a:ext>
            </a:extLst>
          </p:cNvPr>
          <p:cNvSpPr/>
          <p:nvPr/>
        </p:nvSpPr>
        <p:spPr>
          <a:xfrm>
            <a:off x="1953858" y="1852105"/>
            <a:ext cx="110690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B7C6E-51CE-4FC1-A9BD-7B36410EE643}"/>
              </a:ext>
            </a:extLst>
          </p:cNvPr>
          <p:cNvSpPr/>
          <p:nvPr/>
        </p:nvSpPr>
        <p:spPr>
          <a:xfrm>
            <a:off x="3839666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7C3339-3A7E-45EF-91C7-642106C21EBC}"/>
              </a:ext>
            </a:extLst>
          </p:cNvPr>
          <p:cNvSpPr/>
          <p:nvPr/>
        </p:nvSpPr>
        <p:spPr>
          <a:xfrm>
            <a:off x="4384680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EE6319-EDA1-49A1-8DF0-F644391309A1}"/>
              </a:ext>
            </a:extLst>
          </p:cNvPr>
          <p:cNvSpPr/>
          <p:nvPr/>
        </p:nvSpPr>
        <p:spPr>
          <a:xfrm>
            <a:off x="4929694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507419-7F66-45CE-8400-F6AC30B1CD5E}"/>
              </a:ext>
            </a:extLst>
          </p:cNvPr>
          <p:cNvSpPr/>
          <p:nvPr/>
        </p:nvSpPr>
        <p:spPr>
          <a:xfrm>
            <a:off x="5474708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EFCD6-5BD2-4C8E-B828-8181D13533AD}"/>
              </a:ext>
            </a:extLst>
          </p:cNvPr>
          <p:cNvSpPr/>
          <p:nvPr/>
        </p:nvSpPr>
        <p:spPr>
          <a:xfrm>
            <a:off x="6019722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575AAB-F40F-49BA-849D-63448E3171B0}"/>
              </a:ext>
            </a:extLst>
          </p:cNvPr>
          <p:cNvSpPr/>
          <p:nvPr/>
        </p:nvSpPr>
        <p:spPr>
          <a:xfrm>
            <a:off x="7684533" y="1899432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2990D-0790-4EC7-A2FD-D649270F1739}"/>
              </a:ext>
            </a:extLst>
          </p:cNvPr>
          <p:cNvSpPr/>
          <p:nvPr/>
        </p:nvSpPr>
        <p:spPr>
          <a:xfrm>
            <a:off x="8246883" y="1899432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ADB4C1-7B4E-4762-BCA9-4B7851E60CFC}"/>
              </a:ext>
            </a:extLst>
          </p:cNvPr>
          <p:cNvSpPr/>
          <p:nvPr/>
        </p:nvSpPr>
        <p:spPr>
          <a:xfrm>
            <a:off x="6230400" y="2115230"/>
            <a:ext cx="83467" cy="1002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20E7DA-B2FF-4A16-8B68-3E6CB02D7796}"/>
              </a:ext>
            </a:extLst>
          </p:cNvPr>
          <p:cNvSpPr/>
          <p:nvPr/>
        </p:nvSpPr>
        <p:spPr>
          <a:xfrm>
            <a:off x="6784989" y="2110609"/>
            <a:ext cx="83467" cy="1002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2B218F-8C2D-4E05-AE8D-259090335243}"/>
              </a:ext>
            </a:extLst>
          </p:cNvPr>
          <p:cNvSpPr/>
          <p:nvPr/>
        </p:nvSpPr>
        <p:spPr>
          <a:xfrm>
            <a:off x="7353878" y="2110609"/>
            <a:ext cx="83467" cy="1002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614043-5A7C-48C2-A6DD-F51F04B35622}"/>
              </a:ext>
            </a:extLst>
          </p:cNvPr>
          <p:cNvSpPr/>
          <p:nvPr/>
        </p:nvSpPr>
        <p:spPr>
          <a:xfrm>
            <a:off x="1953858" y="2519104"/>
            <a:ext cx="110690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31C3B3-04C4-4192-9CF1-A53CF6AB969E}"/>
              </a:ext>
            </a:extLst>
          </p:cNvPr>
          <p:cNvSpPr/>
          <p:nvPr/>
        </p:nvSpPr>
        <p:spPr>
          <a:xfrm>
            <a:off x="3270658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440788-8CC6-401A-8676-C3C41B499224}"/>
              </a:ext>
            </a:extLst>
          </p:cNvPr>
          <p:cNvSpPr/>
          <p:nvPr/>
        </p:nvSpPr>
        <p:spPr>
          <a:xfrm>
            <a:off x="3823441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4B9F82-478A-46F1-B8DB-4998FE58C1FA}"/>
              </a:ext>
            </a:extLst>
          </p:cNvPr>
          <p:cNvSpPr/>
          <p:nvPr/>
        </p:nvSpPr>
        <p:spPr>
          <a:xfrm>
            <a:off x="4381908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3006B-C4E3-43F8-B64E-46C6941B29A2}"/>
              </a:ext>
            </a:extLst>
          </p:cNvPr>
          <p:cNvSpPr/>
          <p:nvPr/>
        </p:nvSpPr>
        <p:spPr>
          <a:xfrm>
            <a:off x="4906126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ED3F3D-A82D-49EB-9A4E-71461B7101D6}"/>
              </a:ext>
            </a:extLst>
          </p:cNvPr>
          <p:cNvSpPr/>
          <p:nvPr/>
        </p:nvSpPr>
        <p:spPr>
          <a:xfrm>
            <a:off x="5381316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B832AC-9418-472A-9362-AF009173511D}"/>
              </a:ext>
            </a:extLst>
          </p:cNvPr>
          <p:cNvSpPr/>
          <p:nvPr/>
        </p:nvSpPr>
        <p:spPr>
          <a:xfrm>
            <a:off x="8234771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9089CB-7B4D-4699-A835-C5D4ACEA4C51}"/>
              </a:ext>
            </a:extLst>
          </p:cNvPr>
          <p:cNvSpPr/>
          <p:nvPr/>
        </p:nvSpPr>
        <p:spPr>
          <a:xfrm>
            <a:off x="7665763" y="2519104"/>
            <a:ext cx="59223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80803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4233316" y="4421105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6218533" y="2282074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4165574" y="2084523"/>
            <a:ext cx="2263111" cy="182629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Logical 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</p:cNvCxnSpPr>
          <p:nvPr/>
        </p:nvCxnSpPr>
        <p:spPr>
          <a:xfrm>
            <a:off x="5297129" y="996093"/>
            <a:ext cx="1" cy="109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97129" y="3884433"/>
            <a:ext cx="0" cy="53667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5149154" y="5699760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60E999-3F3F-46C7-A092-37A054E01ABC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5297129" y="5136702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700ED-2633-4035-B5E5-30C79A3F1E9A}"/>
              </a:ext>
            </a:extLst>
          </p:cNvPr>
          <p:cNvSpPr/>
          <p:nvPr/>
        </p:nvSpPr>
        <p:spPr>
          <a:xfrm>
            <a:off x="5214514" y="3690645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</p:cNvCxnSpPr>
          <p:nvPr/>
        </p:nvCxnSpPr>
        <p:spPr>
          <a:xfrm>
            <a:off x="6360941" y="2982808"/>
            <a:ext cx="1069057" cy="1423434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</p:cNvCxnSpPr>
          <p:nvPr/>
        </p:nvCxnSpPr>
        <p:spPr>
          <a:xfrm>
            <a:off x="5297128" y="6016679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281011" y="5486741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89503B-E3C0-4C79-A406-9A6619890366}"/>
              </a:ext>
            </a:extLst>
          </p:cNvPr>
          <p:cNvSpPr/>
          <p:nvPr/>
        </p:nvSpPr>
        <p:spPr>
          <a:xfrm>
            <a:off x="6711293" y="4421105"/>
            <a:ext cx="1572898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05AD47-D577-4DBD-84B4-3465A5CE2768}"/>
              </a:ext>
            </a:extLst>
          </p:cNvPr>
          <p:cNvCxnSpPr>
            <a:cxnSpLocks/>
            <a:stCxn id="30" idx="2"/>
            <a:endCxn id="18" idx="6"/>
          </p:cNvCxnSpPr>
          <p:nvPr/>
        </p:nvCxnSpPr>
        <p:spPr>
          <a:xfrm rot="5400000">
            <a:off x="6117505" y="4464303"/>
            <a:ext cx="707838" cy="2052637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3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377596" y="4329665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2362686" y="2202429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309854" y="1993083"/>
            <a:ext cx="2263111" cy="182629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Logical Test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</p:cNvCxnSpPr>
          <p:nvPr/>
        </p:nvCxnSpPr>
        <p:spPr>
          <a:xfrm>
            <a:off x="1441409" y="904653"/>
            <a:ext cx="1" cy="109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41409" y="3792993"/>
            <a:ext cx="0" cy="53667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1293434" y="5608320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60E999-3F3F-46C7-A092-37A054E01ABC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1441409" y="5045262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700ED-2633-4035-B5E5-30C79A3F1E9A}"/>
              </a:ext>
            </a:extLst>
          </p:cNvPr>
          <p:cNvSpPr/>
          <p:nvPr/>
        </p:nvSpPr>
        <p:spPr>
          <a:xfrm>
            <a:off x="1358794" y="3599205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</p:cNvCxnSpPr>
          <p:nvPr/>
        </p:nvCxnSpPr>
        <p:spPr>
          <a:xfrm>
            <a:off x="1441408" y="5925239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25291" y="5395301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28D50504-0032-4BDB-A541-74A9F0D27FA8}"/>
              </a:ext>
            </a:extLst>
          </p:cNvPr>
          <p:cNvSpPr/>
          <p:nvPr/>
        </p:nvSpPr>
        <p:spPr>
          <a:xfrm>
            <a:off x="3161683" y="1993083"/>
            <a:ext cx="2263111" cy="182629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Logical Test 2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E6BB613C-0CA6-40B8-8C6B-8332E8A1A4D7}"/>
              </a:ext>
            </a:extLst>
          </p:cNvPr>
          <p:cNvSpPr/>
          <p:nvPr/>
        </p:nvSpPr>
        <p:spPr>
          <a:xfrm>
            <a:off x="6897432" y="1993083"/>
            <a:ext cx="2263111" cy="182629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Logical Test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FC7FF3-88C3-4486-B286-CD17E06D5F7F}"/>
              </a:ext>
            </a:extLst>
          </p:cNvPr>
          <p:cNvSpPr/>
          <p:nvPr/>
        </p:nvSpPr>
        <p:spPr>
          <a:xfrm>
            <a:off x="6356421" y="2823326"/>
            <a:ext cx="116988" cy="1331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D4E280-5938-4F63-8B24-D10A4D05300F}"/>
              </a:ext>
            </a:extLst>
          </p:cNvPr>
          <p:cNvSpPr/>
          <p:nvPr/>
        </p:nvSpPr>
        <p:spPr>
          <a:xfrm>
            <a:off x="6096001" y="2823326"/>
            <a:ext cx="116988" cy="1331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0E30D2-AD55-42B3-8221-746D1F0F7750}"/>
              </a:ext>
            </a:extLst>
          </p:cNvPr>
          <p:cNvSpPr/>
          <p:nvPr/>
        </p:nvSpPr>
        <p:spPr>
          <a:xfrm>
            <a:off x="6610384" y="2823326"/>
            <a:ext cx="116988" cy="1331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47DD45-6079-4DE6-8C97-E143E7D963FD}"/>
              </a:ext>
            </a:extLst>
          </p:cNvPr>
          <p:cNvSpPr/>
          <p:nvPr/>
        </p:nvSpPr>
        <p:spPr>
          <a:xfrm>
            <a:off x="3222582" y="4329665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86D3B4-27D9-4D3F-9DED-099A49B2AB7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286395" y="3792993"/>
            <a:ext cx="0" cy="53667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5CEE85E-7341-4A86-A0C6-F4106733631E}"/>
              </a:ext>
            </a:extLst>
          </p:cNvPr>
          <p:cNvSpPr/>
          <p:nvPr/>
        </p:nvSpPr>
        <p:spPr>
          <a:xfrm>
            <a:off x="4138420" y="5608320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74AC81-C446-446B-A4B6-3C70221D81C6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286395" y="5045262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35BB061-3B3F-4C7F-B442-DDF5F845088F}"/>
              </a:ext>
            </a:extLst>
          </p:cNvPr>
          <p:cNvSpPr/>
          <p:nvPr/>
        </p:nvSpPr>
        <p:spPr>
          <a:xfrm>
            <a:off x="4203780" y="3599205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91117F-B12E-4AA6-B525-34323D02C334}"/>
              </a:ext>
            </a:extLst>
          </p:cNvPr>
          <p:cNvSpPr/>
          <p:nvPr/>
        </p:nvSpPr>
        <p:spPr>
          <a:xfrm>
            <a:off x="6981022" y="4358395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 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D48CB-EAC6-440E-9595-4333E9FBFF7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044835" y="3821723"/>
            <a:ext cx="0" cy="53667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1E7A2EF-687E-4B1C-95F3-92150D074D4C}"/>
              </a:ext>
            </a:extLst>
          </p:cNvPr>
          <p:cNvSpPr/>
          <p:nvPr/>
        </p:nvSpPr>
        <p:spPr>
          <a:xfrm>
            <a:off x="7896860" y="5637050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24E6E1-1B65-4568-AA1C-D4BB1F920DF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8044835" y="5073992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5487ADA-4055-4214-8CCD-5C92BB89EF7D}"/>
              </a:ext>
            </a:extLst>
          </p:cNvPr>
          <p:cNvSpPr/>
          <p:nvPr/>
        </p:nvSpPr>
        <p:spPr>
          <a:xfrm>
            <a:off x="7962220" y="3627935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7B70E2-5B15-44C2-9C69-FD279FC59DF5}"/>
              </a:ext>
            </a:extLst>
          </p:cNvPr>
          <p:cNvSpPr/>
          <p:nvPr/>
        </p:nvSpPr>
        <p:spPr>
          <a:xfrm>
            <a:off x="7028717" y="5424031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61E36C-0015-476E-A6C5-25DEA2594CEB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2572965" y="2906231"/>
            <a:ext cx="58871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E2130B5-FAAA-4292-9788-5DF8F80C3F92}"/>
              </a:ext>
            </a:extLst>
          </p:cNvPr>
          <p:cNvSpPr/>
          <p:nvPr/>
        </p:nvSpPr>
        <p:spPr>
          <a:xfrm>
            <a:off x="5185213" y="2202429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3706FF-DAF4-4CBC-9477-5AD7B25F6234}"/>
              </a:ext>
            </a:extLst>
          </p:cNvPr>
          <p:cNvCxnSpPr>
            <a:cxnSpLocks/>
          </p:cNvCxnSpPr>
          <p:nvPr/>
        </p:nvCxnSpPr>
        <p:spPr>
          <a:xfrm flipV="1">
            <a:off x="5350207" y="2904378"/>
            <a:ext cx="631936" cy="185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76EFAD8-03AC-4AD5-B2CC-501D38EF37CF}"/>
              </a:ext>
            </a:extLst>
          </p:cNvPr>
          <p:cNvSpPr/>
          <p:nvPr/>
        </p:nvSpPr>
        <p:spPr>
          <a:xfrm>
            <a:off x="9036637" y="2202429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8BCF54-A781-4264-9790-D9EC81F2DBBA}"/>
              </a:ext>
            </a:extLst>
          </p:cNvPr>
          <p:cNvCxnSpPr>
            <a:cxnSpLocks/>
            <a:stCxn id="35" idx="2"/>
            <a:endCxn id="27" idx="6"/>
          </p:cNvCxnSpPr>
          <p:nvPr/>
        </p:nvCxnSpPr>
        <p:spPr>
          <a:xfrm flipH="1" flipV="1">
            <a:off x="4434371" y="5753100"/>
            <a:ext cx="3462489" cy="287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017440-3F24-474B-8D96-C8E634ED4EE7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>
            <a:off x="1589385" y="5753100"/>
            <a:ext cx="2549035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92DEF6B-B72A-44C4-9C29-E8D90EE0DA56}"/>
              </a:ext>
            </a:extLst>
          </p:cNvPr>
          <p:cNvSpPr/>
          <p:nvPr/>
        </p:nvSpPr>
        <p:spPr>
          <a:xfrm>
            <a:off x="9308518" y="4366418"/>
            <a:ext cx="1572898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B81E496-97AB-43DA-929C-E910933C423A}"/>
              </a:ext>
            </a:extLst>
          </p:cNvPr>
          <p:cNvCxnSpPr>
            <a:stCxn id="15" idx="3"/>
            <a:endCxn id="52" idx="0"/>
          </p:cNvCxnSpPr>
          <p:nvPr/>
        </p:nvCxnSpPr>
        <p:spPr>
          <a:xfrm>
            <a:off x="9160543" y="2906231"/>
            <a:ext cx="934424" cy="1460187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C68AFFA-D2C8-4B2F-A7DF-76ECEEB7A6EB}"/>
              </a:ext>
            </a:extLst>
          </p:cNvPr>
          <p:cNvCxnSpPr>
            <a:cxnSpLocks/>
            <a:stCxn id="52" idx="2"/>
            <a:endCxn id="35" idx="6"/>
          </p:cNvCxnSpPr>
          <p:nvPr/>
        </p:nvCxnSpPr>
        <p:spPr>
          <a:xfrm rot="5400000">
            <a:off x="8793982" y="4480844"/>
            <a:ext cx="699815" cy="190215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2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4233317" y="964236"/>
            <a:ext cx="2263111" cy="1826296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Iteration Vector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4246662" y="3444764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6490344" y="1230025"/>
            <a:ext cx="121146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finished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</p:cNvCxnSpPr>
          <p:nvPr/>
        </p:nvCxnSpPr>
        <p:spPr>
          <a:xfrm>
            <a:off x="5345446" y="510882"/>
            <a:ext cx="0" cy="45335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5203554" y="5074357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700ED-2633-4035-B5E5-30C79A3F1E9A}"/>
              </a:ext>
            </a:extLst>
          </p:cNvPr>
          <p:cNvSpPr/>
          <p:nvPr/>
        </p:nvSpPr>
        <p:spPr>
          <a:xfrm>
            <a:off x="4521335" y="2648874"/>
            <a:ext cx="211371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  finished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DF74D2-3A8E-4054-89F3-8760F5D8F6A6}"/>
              </a:ext>
            </a:extLst>
          </p:cNvPr>
          <p:cNvSpPr/>
          <p:nvPr/>
        </p:nvSpPr>
        <p:spPr>
          <a:xfrm>
            <a:off x="5992883" y="2836424"/>
            <a:ext cx="295951" cy="2895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</p:cNvCxnSpPr>
          <p:nvPr/>
        </p:nvCxnSpPr>
        <p:spPr>
          <a:xfrm flipH="1">
            <a:off x="5345446" y="1877384"/>
            <a:ext cx="1144898" cy="3196973"/>
          </a:xfrm>
          <a:prstGeom prst="bentConnector4">
            <a:avLst>
              <a:gd name="adj1" fmla="val -108179"/>
              <a:gd name="adj2" fmla="val 83918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5407348" y="4835802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1049AA7-4D13-4765-B9C6-C043490C5075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4233318" y="1877385"/>
            <a:ext cx="13345" cy="1925179"/>
          </a:xfrm>
          <a:prstGeom prst="bentConnector3">
            <a:avLst>
              <a:gd name="adj1" fmla="val 5187868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8B243-3884-42F5-8217-845AF6100F2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10474" y="2790532"/>
            <a:ext cx="1" cy="65423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54EC51-7222-4ED6-A7B6-AF9FB4D002F2}"/>
              </a:ext>
            </a:extLst>
          </p:cNvPr>
          <p:cNvCxnSpPr>
            <a:cxnSpLocks/>
          </p:cNvCxnSpPr>
          <p:nvPr/>
        </p:nvCxnSpPr>
        <p:spPr>
          <a:xfrm>
            <a:off x="5341764" y="5354872"/>
            <a:ext cx="0" cy="45335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9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4233316" y="4421105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6218533" y="2282074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4053388" y="2084523"/>
            <a:ext cx="2498130" cy="182629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Finished?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297128" y="1684331"/>
            <a:ext cx="2" cy="40568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97129" y="3884433"/>
            <a:ext cx="0" cy="53667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5149154" y="5699760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700ED-2633-4035-B5E5-30C79A3F1E9A}"/>
              </a:ext>
            </a:extLst>
          </p:cNvPr>
          <p:cNvSpPr/>
          <p:nvPr/>
        </p:nvSpPr>
        <p:spPr>
          <a:xfrm>
            <a:off x="5214514" y="3690645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  <a:stCxn id="21" idx="6"/>
            <a:endCxn id="18" idx="6"/>
          </p:cNvCxnSpPr>
          <p:nvPr/>
        </p:nvCxnSpPr>
        <p:spPr>
          <a:xfrm flipH="1">
            <a:off x="5445105" y="2995625"/>
            <a:ext cx="1087896" cy="2848915"/>
          </a:xfrm>
          <a:prstGeom prst="bentConnector3">
            <a:avLst>
              <a:gd name="adj1" fmla="val -6743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</p:cNvCxnSpPr>
          <p:nvPr/>
        </p:nvCxnSpPr>
        <p:spPr>
          <a:xfrm>
            <a:off x="5297128" y="6016679"/>
            <a:ext cx="1" cy="563058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281011" y="5486741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BDD37-3BD9-4D13-B792-9B6D532C32F9}"/>
              </a:ext>
            </a:extLst>
          </p:cNvPr>
          <p:cNvSpPr/>
          <p:nvPr/>
        </p:nvSpPr>
        <p:spPr>
          <a:xfrm>
            <a:off x="4510679" y="968734"/>
            <a:ext cx="1572898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1C555E-1175-4681-A477-EAE8AC3C1D53}"/>
              </a:ext>
            </a:extLst>
          </p:cNvPr>
          <p:cNvCxnSpPr>
            <a:cxnSpLocks/>
          </p:cNvCxnSpPr>
          <p:nvPr/>
        </p:nvCxnSpPr>
        <p:spPr>
          <a:xfrm>
            <a:off x="5297128" y="549369"/>
            <a:ext cx="2" cy="40568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5576C91-BC8E-477B-A18C-73D4FAB8220F}"/>
              </a:ext>
            </a:extLst>
          </p:cNvPr>
          <p:cNvSpPr/>
          <p:nvPr/>
        </p:nvSpPr>
        <p:spPr>
          <a:xfrm>
            <a:off x="4053388" y="2850845"/>
            <a:ext cx="295951" cy="2895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4847B-9725-498D-99F3-02CD074AB11A}"/>
              </a:ext>
            </a:extLst>
          </p:cNvPr>
          <p:cNvSpPr/>
          <p:nvPr/>
        </p:nvSpPr>
        <p:spPr>
          <a:xfrm>
            <a:off x="6237050" y="2850845"/>
            <a:ext cx="295951" cy="2895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ACF0A5B-5143-4DA5-AC62-C835A48E6C70}"/>
              </a:ext>
            </a:extLst>
          </p:cNvPr>
          <p:cNvCxnSpPr>
            <a:cxnSpLocks/>
            <a:stCxn id="11" idx="2"/>
            <a:endCxn id="20" idx="2"/>
          </p:cNvCxnSpPr>
          <p:nvPr/>
        </p:nvCxnSpPr>
        <p:spPr>
          <a:xfrm rot="5400000" flipH="1">
            <a:off x="3604720" y="3444294"/>
            <a:ext cx="2141077" cy="1243741"/>
          </a:xfrm>
          <a:prstGeom prst="bentConnector4">
            <a:avLst>
              <a:gd name="adj1" fmla="val -17689"/>
              <a:gd name="adj2" fmla="val 15678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055ED-F10C-4646-A638-4276E63D8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32" y="514350"/>
            <a:ext cx="5133975" cy="58293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AC8C66-F45D-419D-809F-C3F6ED1B1B94}"/>
              </a:ext>
            </a:extLst>
          </p:cNvPr>
          <p:cNvCxnSpPr/>
          <p:nvPr/>
        </p:nvCxnSpPr>
        <p:spPr>
          <a:xfrm flipH="1">
            <a:off x="4138047" y="1325105"/>
            <a:ext cx="1751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A0A48D-A29D-406C-AB99-8953E95203F1}"/>
              </a:ext>
            </a:extLst>
          </p:cNvPr>
          <p:cNvCxnSpPr/>
          <p:nvPr/>
        </p:nvCxnSpPr>
        <p:spPr>
          <a:xfrm flipH="1">
            <a:off x="4138047" y="5375251"/>
            <a:ext cx="1751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711490-7B65-405F-87EC-32040A691EED}"/>
              </a:ext>
            </a:extLst>
          </p:cNvPr>
          <p:cNvCxnSpPr/>
          <p:nvPr/>
        </p:nvCxnSpPr>
        <p:spPr>
          <a:xfrm>
            <a:off x="4239491" y="1325105"/>
            <a:ext cx="0" cy="40689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3924687" y="2750103"/>
            <a:ext cx="629608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CA1D5E-4CA3-4250-8912-A3B0222B2BD9}"/>
              </a:ext>
            </a:extLst>
          </p:cNvPr>
          <p:cNvCxnSpPr>
            <a:cxnSpLocks/>
          </p:cNvCxnSpPr>
          <p:nvPr/>
        </p:nvCxnSpPr>
        <p:spPr>
          <a:xfrm flipH="1">
            <a:off x="6972529" y="3675447"/>
            <a:ext cx="7075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E39C94-98D2-40EB-815A-B3F8EC6EAFED}"/>
              </a:ext>
            </a:extLst>
          </p:cNvPr>
          <p:cNvCxnSpPr/>
          <p:nvPr/>
        </p:nvCxnSpPr>
        <p:spPr>
          <a:xfrm flipH="1">
            <a:off x="5928819" y="5388792"/>
            <a:ext cx="1751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D4DBFB-1397-4F4B-8041-EEDA1C92B49F}"/>
              </a:ext>
            </a:extLst>
          </p:cNvPr>
          <p:cNvCxnSpPr>
            <a:cxnSpLocks/>
          </p:cNvCxnSpPr>
          <p:nvPr/>
        </p:nvCxnSpPr>
        <p:spPr>
          <a:xfrm>
            <a:off x="7597000" y="3675447"/>
            <a:ext cx="0" cy="17185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93F8649-614D-46C2-8A45-2938FA6ADE4B}"/>
              </a:ext>
            </a:extLst>
          </p:cNvPr>
          <p:cNvSpPr/>
          <p:nvPr/>
        </p:nvSpPr>
        <p:spPr>
          <a:xfrm>
            <a:off x="7282196" y="4288160"/>
            <a:ext cx="629608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E81A8-122E-4387-A322-16779EAE7A56}"/>
              </a:ext>
            </a:extLst>
          </p:cNvPr>
          <p:cNvCxnSpPr>
            <a:cxnSpLocks/>
          </p:cNvCxnSpPr>
          <p:nvPr/>
        </p:nvCxnSpPr>
        <p:spPr>
          <a:xfrm flipV="1">
            <a:off x="5928819" y="1727200"/>
            <a:ext cx="804490" cy="67425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4E1AD0-725E-4F46-9FEB-5481CBC6899F}"/>
              </a:ext>
            </a:extLst>
          </p:cNvPr>
          <p:cNvSpPr/>
          <p:nvPr/>
        </p:nvSpPr>
        <p:spPr>
          <a:xfrm>
            <a:off x="6763769" y="1300824"/>
            <a:ext cx="629608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0958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576</Words>
  <Application>Microsoft Office PowerPoint</Application>
  <PresentationFormat>Widescreen</PresentationFormat>
  <Paragraphs>239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David Smith</cp:lastModifiedBy>
  <cp:revision>63</cp:revision>
  <dcterms:created xsi:type="dcterms:W3CDTF">2019-10-28T04:19:53Z</dcterms:created>
  <dcterms:modified xsi:type="dcterms:W3CDTF">2019-12-30T18:09:02Z</dcterms:modified>
</cp:coreProperties>
</file>