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C881-0312-46AF-B89A-E46A492A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527D-92EA-48EF-879A-B20D0510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1F94-E051-4E1C-8212-57C02C9D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EC9D-8F35-4DBD-9824-B4353AA9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79FF-E6CA-4CFE-9E99-DEAE8EE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1189-B256-4ED6-B40F-E96787C3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2C2D2-E2E9-4AE0-9609-3759B5C0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6935-8CDA-4E65-ABA0-C95EFE18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D2D4-760D-41D5-A104-2044622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B770-B282-473E-A591-FC1EBB13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AE575-F69A-4E65-8D99-C6EB976FB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CBE5-D068-43A0-8870-ACE3C703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52F4-FD8F-4E97-97B9-0EDF17C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A5C1-EAAB-4BAB-9DA8-B6168204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AD01-8AC4-40AC-897E-D7BAAE88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FA3-441A-45A3-9CF3-DE4F390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227A-90A1-4F14-9C8A-BDA7D58F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3D38-56BE-4B0E-86F7-DA95AC5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5775-7CC2-4346-90B1-20CCF0BE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6BE9-95F8-40DE-B02F-D969EB4B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368-5DFB-4BDA-AE91-F03E44D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9FAF-EB06-4E34-AF1F-B8BB365B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97DE-950E-431F-9AAA-F41F72E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7E99-F23E-44A4-B413-710DC0B8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5111-98DD-4236-A8C3-ABC4E2B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2030-D132-4227-A07F-C38873A1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F1FA-5282-48BE-9F92-60F8AF28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6DCE7-7007-45CA-A339-6A110872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FB0C6-46DE-4272-8B39-769F8B3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3BA2-2BB8-400E-ACC3-6CFB4EA3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3C1D-93F8-4883-937A-A85276E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2A6B-C606-4CF8-9306-0682DF6A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2403-EDB8-4C22-9E84-87C24685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82A5-A372-4448-9D3E-C84A169A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A4CF3-6F4E-417F-B845-48C8F4EE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F222-9D17-45F8-B06D-5B274D8D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CBB37-C660-4D64-933C-D9D6A261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34B64-1EE8-4627-95DD-AE4C8F67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4C048-C23B-46A4-A5AE-C1A9F832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823-D911-459D-A75F-F26DE87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12EEA-4224-40E3-8F6B-38A475F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E32D-024A-4A98-98A6-837B3C4D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9179-18B5-4AA3-ACD5-2DF86A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02FD-27E9-4576-9D32-97861C2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27D1C-98E9-4145-B47C-4892C28B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3CB4-6451-400C-88E1-6016E62F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4987-8221-4A7E-A632-90EF7DFC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CA57-DD5C-4CAC-BA37-512D1357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0332-CE2A-4F67-B7B4-DE951488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E087-6B8C-4498-B8C5-53B4EED6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259D-EFD4-4631-AFE6-BE8284D8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A975E-4D76-478C-A1B2-0B076AD7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505-786C-4FF9-BA45-3EBABFE3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A531-72A1-402A-912C-F1F7EDAD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76D2-5978-4BA0-A880-F2484D3B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3669-9A9C-4E92-ABD6-0EACA674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28A96-E1AE-4666-B548-D31A8CF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1C32-824C-43EE-AE91-F54E2F6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69F40-200C-45A6-BF14-4A21C72F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10EF9-5BB4-4625-9AD5-BE82F39A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7083-7F57-418B-A583-B711B15A5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601D-9DD3-4057-9EC2-E96125B50B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881E-ED91-4B0E-A7C5-402BFC02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531C-3C7C-40A7-B80B-B8124F55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77469-4015-42C5-B65F-CAEE17F9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2133" y="-315073"/>
            <a:ext cx="13174133" cy="69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1</cp:revision>
  <dcterms:created xsi:type="dcterms:W3CDTF">2020-02-04T17:17:09Z</dcterms:created>
  <dcterms:modified xsi:type="dcterms:W3CDTF">2020-02-04T17:20:43Z</dcterms:modified>
</cp:coreProperties>
</file>