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1C7E-5816-4D1D-AF94-89D26614A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3B633-F0DB-458B-9C0D-5C96F9FE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CD3B-1606-4AE5-AFD7-CD2A0712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28B7-D9DC-49F1-A59D-0682E71A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F3F4-CAB1-423B-BEB0-038D0FD9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F294-1985-42FA-A416-4BE0326B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9D542-E7F6-4125-8FF6-29D7F7A31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543E-C557-4A1B-8E09-6DD926CE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7112-F6C0-402F-AD65-C9DB02BF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94542-0919-45F1-9B72-9C01B480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7575D-D91F-4C00-8526-2AC03ED57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2CFD9-8E4A-4EB2-A7E0-24D566A1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7EE7-72A4-4442-86BD-C3E89201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A9A9-64A0-49C1-B55C-09769ACA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0673-0EBE-49E7-B9D8-88BAD57B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0649-FFBD-46D9-AE72-5B7F6CF4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755-E4CB-4818-A499-5D78ABA6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5C9C-BA26-4B20-934B-15CFD841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294A-F2B9-41B9-A52D-968D1E83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6EB4-6884-4C89-94D5-B72275F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F540-63E5-416A-9EF4-5A3EC61A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F2AA-5D15-4D74-AC77-C2FF280D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29C1-E98B-4525-AB68-764E879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F942-1DAD-4F5A-9301-380B9022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FA2F-EE84-4D61-8412-EC444E00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73BD-B704-44D7-BA94-D8C338DC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77FD-C120-4E7C-AF6D-E70171604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EB4A1-C461-45CD-A343-F8A88C2B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24C9A-096B-41B0-B4BD-1C7EF2CA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C686-A64D-43FF-9E53-BDAAE066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A27F-8188-46D6-AB3D-F7E81C0A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7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22D7-AD80-4BA6-921D-E7B49C25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E7E7-C8BD-4C90-BDEB-A4B8D2219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6D4DC-C7E7-42FE-96F2-6646FDB4B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F008D-6DA1-4BCC-AA51-D74FB50F4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AFD7D-FFE5-4E30-8B3A-DA700BED9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54608-8E3B-4808-B5B2-B522E6D6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44C61-6F7E-4A6F-9B4D-3DE50BF3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499A5-5224-429A-91D5-6A5420B2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F36F-0744-4E79-AEC5-47394562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2ECE5-683B-449B-8CBF-68FB1F31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76987-28AD-4200-96CD-E2AAEC0E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EAD52-8595-4778-A358-4DD5DA11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3DEEB-B164-4395-AF6D-7D711B43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62F56-CC83-492D-B610-86309F4B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B579-0B2C-4BDE-97AE-C750327E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0DDF-2E63-415F-91A9-8AB39338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823D-0016-48C6-9B90-522BF39F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83F45-3BD9-45D5-9A89-C4CBBB23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DA2E-7D3F-4482-BAE5-E4988EDB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E394-6E12-411B-9AF7-52293234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5BA8E-2A08-4F99-8252-2FAB1E20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DC70-F6C1-4191-BCED-EB1FC53F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92531-3E99-4CCD-89B7-3C25A3018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2B9FD-8A82-4B92-8AEF-A210FB4E1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11E90-771F-45BD-8C99-DD166CB6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FC99-C5D4-4C26-AB58-667CE7C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CCFC8-BF94-4344-92CD-F3647BB7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9C0FE-1F83-4743-B776-F414FB26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B12A-E85B-4BA5-9CE3-67C00460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6DC1-1A0D-41D3-82D8-42F9B959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D6269-E23A-4799-8F25-256B03F888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896E-CA07-4E2A-84C9-2CBCE524B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D71D2-1D6C-4419-825B-0ACE4E939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E2C5-2394-4380-8A79-82B6A50A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B0988F-303B-414A-992A-340AF5032941}"/>
              </a:ext>
            </a:extLst>
          </p:cNvPr>
          <p:cNvSpPr/>
          <p:nvPr/>
        </p:nvSpPr>
        <p:spPr>
          <a:xfrm>
            <a:off x="10183022" y="1614313"/>
            <a:ext cx="1794489" cy="242905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89FAC-75F0-4C6D-84A9-1E7BA5C3E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348668"/>
            <a:ext cx="7517945" cy="2667000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3CD5DE67-F207-4571-87FF-6CC625957078}"/>
              </a:ext>
            </a:extLst>
          </p:cNvPr>
          <p:cNvSpPr/>
          <p:nvPr/>
        </p:nvSpPr>
        <p:spPr>
          <a:xfrm rot="5400000">
            <a:off x="7918406" y="1778752"/>
            <a:ext cx="2846742" cy="1682488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0A28F2D-F197-4896-9D98-3723B6C78DF9}"/>
              </a:ext>
            </a:extLst>
          </p:cNvPr>
          <p:cNvSpPr/>
          <p:nvPr/>
        </p:nvSpPr>
        <p:spPr>
          <a:xfrm rot="10800000" flipH="1">
            <a:off x="8500532" y="1196625"/>
            <a:ext cx="3476979" cy="417688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7EA9C-462A-4CD9-A86E-9D4B78315BD6}"/>
              </a:ext>
            </a:extLst>
          </p:cNvPr>
          <p:cNvCxnSpPr>
            <a:cxnSpLocks/>
          </p:cNvCxnSpPr>
          <p:nvPr/>
        </p:nvCxnSpPr>
        <p:spPr>
          <a:xfrm flipV="1">
            <a:off x="10183021" y="1614313"/>
            <a:ext cx="0" cy="242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E8872-F8BD-4C3B-AB7F-CDC85497B1FA}"/>
              </a:ext>
            </a:extLst>
          </p:cNvPr>
          <p:cNvCxnSpPr>
            <a:cxnSpLocks/>
          </p:cNvCxnSpPr>
          <p:nvPr/>
        </p:nvCxnSpPr>
        <p:spPr>
          <a:xfrm flipH="1">
            <a:off x="10183021" y="1614313"/>
            <a:ext cx="1794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B6A095-3D93-4A1B-8046-255479B4EBED}"/>
              </a:ext>
            </a:extLst>
          </p:cNvPr>
          <p:cNvCxnSpPr>
            <a:cxnSpLocks/>
          </p:cNvCxnSpPr>
          <p:nvPr/>
        </p:nvCxnSpPr>
        <p:spPr>
          <a:xfrm flipH="1" flipV="1">
            <a:off x="8500532" y="1196625"/>
            <a:ext cx="1682490" cy="425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07FCFD-87D6-4538-A992-F35F9603B992}"/>
              </a:ext>
            </a:extLst>
          </p:cNvPr>
          <p:cNvSpPr txBox="1"/>
          <p:nvPr/>
        </p:nvSpPr>
        <p:spPr>
          <a:xfrm>
            <a:off x="85553" y="474272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enqueue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7D2670C-47E2-453A-99A1-71436992B6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2703" y="1365438"/>
            <a:ext cx="886268" cy="548642"/>
          </a:xfrm>
          <a:prstGeom prst="curvedConnector3">
            <a:avLst>
              <a:gd name="adj1" fmla="val 99206"/>
            </a:avLst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2C7C978-796F-44C4-9CF1-2596D57407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7398" y="3597813"/>
            <a:ext cx="886268" cy="548642"/>
          </a:xfrm>
          <a:prstGeom prst="curvedConnector3">
            <a:avLst>
              <a:gd name="adj1" fmla="val -794"/>
            </a:avLst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3C1649-781F-4E96-A6C0-B09FA7029C87}"/>
              </a:ext>
            </a:extLst>
          </p:cNvPr>
          <p:cNvSpPr txBox="1"/>
          <p:nvPr/>
        </p:nvSpPr>
        <p:spPr>
          <a:xfrm>
            <a:off x="7877820" y="4195410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12337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B0988F-303B-414A-992A-340AF5032941}"/>
              </a:ext>
            </a:extLst>
          </p:cNvPr>
          <p:cNvSpPr/>
          <p:nvPr/>
        </p:nvSpPr>
        <p:spPr>
          <a:xfrm>
            <a:off x="10183022" y="1614313"/>
            <a:ext cx="1794489" cy="242905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89FAC-75F0-4C6D-84A9-1E7BA5C3E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348668"/>
            <a:ext cx="7517945" cy="2667000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3CD5DE67-F207-4571-87FF-6CC625957078}"/>
              </a:ext>
            </a:extLst>
          </p:cNvPr>
          <p:cNvSpPr/>
          <p:nvPr/>
        </p:nvSpPr>
        <p:spPr>
          <a:xfrm rot="5400000">
            <a:off x="7918406" y="1778752"/>
            <a:ext cx="2846742" cy="1682488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0A28F2D-F197-4896-9D98-3723B6C78DF9}"/>
              </a:ext>
            </a:extLst>
          </p:cNvPr>
          <p:cNvSpPr/>
          <p:nvPr/>
        </p:nvSpPr>
        <p:spPr>
          <a:xfrm rot="10800000" flipH="1">
            <a:off x="8500532" y="1196625"/>
            <a:ext cx="3476979" cy="417688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7EA9C-462A-4CD9-A86E-9D4B78315BD6}"/>
              </a:ext>
            </a:extLst>
          </p:cNvPr>
          <p:cNvCxnSpPr>
            <a:cxnSpLocks/>
          </p:cNvCxnSpPr>
          <p:nvPr/>
        </p:nvCxnSpPr>
        <p:spPr>
          <a:xfrm flipV="1">
            <a:off x="10183021" y="1614313"/>
            <a:ext cx="0" cy="242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E8872-F8BD-4C3B-AB7F-CDC85497B1FA}"/>
              </a:ext>
            </a:extLst>
          </p:cNvPr>
          <p:cNvCxnSpPr>
            <a:cxnSpLocks/>
          </p:cNvCxnSpPr>
          <p:nvPr/>
        </p:nvCxnSpPr>
        <p:spPr>
          <a:xfrm flipH="1">
            <a:off x="10183021" y="1614313"/>
            <a:ext cx="1794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B6A095-3D93-4A1B-8046-255479B4EBED}"/>
              </a:ext>
            </a:extLst>
          </p:cNvPr>
          <p:cNvCxnSpPr>
            <a:cxnSpLocks/>
          </p:cNvCxnSpPr>
          <p:nvPr/>
        </p:nvCxnSpPr>
        <p:spPr>
          <a:xfrm flipH="1" flipV="1">
            <a:off x="8500532" y="1196625"/>
            <a:ext cx="1682490" cy="425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07FCFD-87D6-4538-A992-F35F9603B992}"/>
              </a:ext>
            </a:extLst>
          </p:cNvPr>
          <p:cNvSpPr txBox="1"/>
          <p:nvPr/>
        </p:nvSpPr>
        <p:spPr>
          <a:xfrm>
            <a:off x="0" y="151107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enqueue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7D2670C-47E2-453A-99A1-71436992B6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873" y="1353906"/>
            <a:ext cx="1301496" cy="372673"/>
          </a:xfrm>
          <a:prstGeom prst="curvedConnector3">
            <a:avLst>
              <a:gd name="adj1" fmla="val 100308"/>
            </a:avLst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2C7C978-796F-44C4-9CF1-2596D57407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3931" y="3863456"/>
            <a:ext cx="886268" cy="548642"/>
          </a:xfrm>
          <a:prstGeom prst="curvedConnector3">
            <a:avLst>
              <a:gd name="adj1" fmla="val -794"/>
            </a:avLst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3C1649-781F-4E96-A6C0-B09FA7029C87}"/>
              </a:ext>
            </a:extLst>
          </p:cNvPr>
          <p:cNvSpPr txBox="1"/>
          <p:nvPr/>
        </p:nvSpPr>
        <p:spPr>
          <a:xfrm>
            <a:off x="9774353" y="4461053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dequeue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CC2CD-48D6-4435-B93E-9D567FA8F6E6}"/>
              </a:ext>
            </a:extLst>
          </p:cNvPr>
          <p:cNvSpPr txBox="1"/>
          <p:nvPr/>
        </p:nvSpPr>
        <p:spPr>
          <a:xfrm>
            <a:off x="7350925" y="1544658"/>
            <a:ext cx="103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latte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4F515-0EC0-4EBB-A9AA-E95D480F3A42}"/>
              </a:ext>
            </a:extLst>
          </p:cNvPr>
          <p:cNvSpPr txBox="1"/>
          <p:nvPr/>
        </p:nvSpPr>
        <p:spPr>
          <a:xfrm>
            <a:off x="5895077" y="1316593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mocha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D73E33-0037-425A-A80E-04872C79F473}"/>
              </a:ext>
            </a:extLst>
          </p:cNvPr>
          <p:cNvSpPr txBox="1"/>
          <p:nvPr/>
        </p:nvSpPr>
        <p:spPr>
          <a:xfrm>
            <a:off x="4522675" y="1142914"/>
            <a:ext cx="134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coffee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2D6ABA-70B6-4935-8A20-692566E59B3D}"/>
              </a:ext>
            </a:extLst>
          </p:cNvPr>
          <p:cNvSpPr txBox="1"/>
          <p:nvPr/>
        </p:nvSpPr>
        <p:spPr>
          <a:xfrm>
            <a:off x="3140324" y="976233"/>
            <a:ext cx="134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coffee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59C9B-EF0B-4BA3-9D45-774A20C5D0EF}"/>
              </a:ext>
            </a:extLst>
          </p:cNvPr>
          <p:cNvSpPr txBox="1"/>
          <p:nvPr/>
        </p:nvSpPr>
        <p:spPr>
          <a:xfrm>
            <a:off x="1665632" y="835449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mocha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E8E682F-5C2D-4837-A07F-C6DEC0A874C6}"/>
              </a:ext>
            </a:extLst>
          </p:cNvPr>
          <p:cNvCxnSpPr>
            <a:cxnSpLocks/>
          </p:cNvCxnSpPr>
          <p:nvPr/>
        </p:nvCxnSpPr>
        <p:spPr>
          <a:xfrm>
            <a:off x="4920685" y="3468467"/>
            <a:ext cx="4468639" cy="992586"/>
          </a:xfrm>
          <a:prstGeom prst="curvedConnector3">
            <a:avLst>
              <a:gd name="adj1" fmla="val -7093"/>
            </a:avLst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31B8403-24FB-4D58-A1BC-2E89DFB2E9C0}"/>
              </a:ext>
            </a:extLst>
          </p:cNvPr>
          <p:cNvCxnSpPr>
            <a:cxnSpLocks/>
          </p:cNvCxnSpPr>
          <p:nvPr/>
        </p:nvCxnSpPr>
        <p:spPr>
          <a:xfrm>
            <a:off x="3535768" y="3301786"/>
            <a:ext cx="5245128" cy="1159267"/>
          </a:xfrm>
          <a:prstGeom prst="curvedConnector3">
            <a:avLst>
              <a:gd name="adj1" fmla="val -6604"/>
            </a:avLst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7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3</cp:revision>
  <dcterms:created xsi:type="dcterms:W3CDTF">2020-02-05T16:29:51Z</dcterms:created>
  <dcterms:modified xsi:type="dcterms:W3CDTF">2020-02-05T17:09:28Z</dcterms:modified>
</cp:coreProperties>
</file>