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967231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>
              <a:buSzPct val="100000"/>
              <a:defRPr sz="4800" b="1"/>
            </a:lvl1pPr>
            <a:lvl2pPr indent="304800">
              <a:buSzPct val="100000"/>
              <a:defRPr sz="4800" b="1"/>
            </a:lvl2pPr>
            <a:lvl3pPr indent="304800">
              <a:buSzPct val="100000"/>
              <a:defRPr sz="4800" b="1"/>
            </a:lvl3pPr>
            <a:lvl4pPr indent="304800">
              <a:buSzPct val="100000"/>
              <a:defRPr sz="4800" b="1"/>
            </a:lvl4pPr>
            <a:lvl5pPr indent="304800">
              <a:buSzPct val="100000"/>
              <a:defRPr sz="4800" b="1"/>
            </a:lvl5pPr>
            <a:lvl6pPr indent="304800">
              <a:buSzPct val="100000"/>
              <a:defRPr sz="4800" b="1"/>
            </a:lvl6pPr>
            <a:lvl7pPr indent="304800">
              <a:buSzPct val="100000"/>
              <a:defRPr sz="4800" b="1"/>
            </a:lvl7pPr>
            <a:lvl8pPr indent="304800">
              <a:buSzPct val="100000"/>
              <a:defRPr sz="4800" b="1"/>
            </a:lvl8pPr>
            <a:lvl9pPr indent="304800"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14300" algn="ctr"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marL="742950" indent="-107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marL="20574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marL="25146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marL="29718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marL="34290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marL="3886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s1530.nfshos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EventHub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Bringing the community to you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EventHub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000" dirty="0" smtClean="0"/>
              <a:t> Alex Quinn (Leader)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 Coordinated programming efforts and styled website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 Chris Lloyd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Website functionality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Andrew McDermott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Database Manager and Backend Developer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Jay Gallagher (Tester)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Website Tester and Conceptual Developer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Joe Grzenda (Tester)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Website Tester and Documentation Specialist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Goals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Help users find interesting events near them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Connect people with others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Promote a vibrant local community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Robust event searching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Location based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Keyword substrings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Invite your friends to events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Follow your friends’ events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Strengths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Testing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Formulated test plan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Thoroughly tested each module and subsequently fixed all errors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Ensured final product passed all tests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Code is portable – load from CD, flash drive, etc. onto any platform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Unzip code and load onto system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Host code by a service provider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Maintenance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600" dirty="0" smtClean="0"/>
              <a:t>Reliable bug fixing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600" dirty="0" smtClean="0"/>
              <a:t>Rapid feature introduction via a web-based system</a:t>
            </a:r>
            <a:endParaRPr lang="en-US" sz="2600" dirty="0" smtClean="0"/>
          </a:p>
          <a:p>
            <a:pPr marL="857250" lvl="1" indent="-431800">
              <a:buSzPct val="166666"/>
              <a:buFont typeface="Arial"/>
              <a:buChar char="•"/>
            </a:pPr>
            <a:r>
              <a:rPr lang="en-US" sz="2400" dirty="0" smtClean="0"/>
              <a:t>Event map, search users, other client-</a:t>
            </a:r>
            <a:r>
              <a:rPr lang="en-US" sz="2400" smtClean="0"/>
              <a:t>introduced features</a:t>
            </a:r>
            <a:endParaRPr lang="en-US" sz="2400" smtClean="0"/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-US" sz="2600" dirty="0" smtClean="0"/>
              <a:t>Process:</a:t>
            </a:r>
          </a:p>
          <a:p>
            <a:pPr marL="857250" lvl="1" indent="-431800">
              <a:buSzPct val="166666"/>
              <a:buFont typeface="Arial"/>
              <a:buChar char="•"/>
            </a:pPr>
            <a:r>
              <a:rPr lang="en-US" sz="2400" dirty="0" smtClean="0"/>
              <a:t>Receive request from client – formulate plan</a:t>
            </a:r>
          </a:p>
          <a:p>
            <a:pPr marL="857250" lvl="1" indent="-431800">
              <a:buSzPct val="166666"/>
              <a:buFont typeface="Arial"/>
              <a:buChar char="•"/>
            </a:pPr>
            <a:r>
              <a:rPr lang="en-US" sz="2400" dirty="0" smtClean="0"/>
              <a:t>Revision + Regression tests</a:t>
            </a:r>
          </a:p>
          <a:p>
            <a:pPr marL="857250" lvl="1" indent="-431800">
              <a:buSzPct val="166666"/>
              <a:buFont typeface="Arial"/>
              <a:buChar char="•"/>
            </a:pPr>
            <a:r>
              <a:rPr lang="en-US" sz="2400" dirty="0" smtClean="0"/>
              <a:t>Reload new software</a:t>
            </a:r>
          </a:p>
          <a:p>
            <a:pPr marL="857250" lvl="1" indent="-431800">
              <a:buSzPct val="166666"/>
              <a:buFont typeface="Arial"/>
              <a:buChar char="•"/>
            </a:pPr>
            <a:endParaRPr lang="en-US" dirty="0" smtClean="0"/>
          </a:p>
          <a:p>
            <a:pPr marL="857250" lvl="1" indent="-431800">
              <a:buSzPct val="166666"/>
              <a:buFont typeface="Arial"/>
              <a:buChar char="•"/>
            </a:pPr>
            <a:endParaRPr lang="en" dirty="0"/>
          </a:p>
          <a:p>
            <a:pPr marL="914400" lvl="1" indent="-406400" rtl="0">
              <a:buClr>
                <a:schemeClr val="lt1"/>
              </a:buClr>
              <a:buSzPct val="87500"/>
            </a:pPr>
            <a:endParaRPr lang="en" dirty="0" smtClean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11739" y="1539232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Demo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2386411"/>
            <a:ext cx="8229600" cy="113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http://cs1530.nfshost.com/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2200" y="18126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198</Words>
  <Application>Microsoft Macintosh PowerPoint</Application>
  <PresentationFormat>On-screen Show (16:9)</PresentationFormat>
  <Paragraphs>48</Paragraphs>
  <Slides>9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steps</vt:lpstr>
      <vt:lpstr>EventHub</vt:lpstr>
      <vt:lpstr>Meet the EventHub Team</vt:lpstr>
      <vt:lpstr>Goals</vt:lpstr>
      <vt:lpstr>Strengths</vt:lpstr>
      <vt:lpstr>Testing</vt:lpstr>
      <vt:lpstr>Installation</vt:lpstr>
      <vt:lpstr>Maintenance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cp:lastModifiedBy>Josef Grzenda</cp:lastModifiedBy>
  <cp:revision>18</cp:revision>
  <dcterms:created xsi:type="dcterms:W3CDTF">2013-12-05T20:34:14Z</dcterms:created>
  <dcterms:modified xsi:type="dcterms:W3CDTF">2013-12-05T20:46:16Z</dcterms:modified>
</cp:coreProperties>
</file>