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72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672317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997075" y="1095856"/>
            <a:ext cx="6400799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>
              <a:buSzPct val="100000"/>
              <a:defRPr sz="4800" b="1"/>
            </a:lvl1pPr>
            <a:lvl2pPr indent="304800">
              <a:buSzPct val="100000"/>
              <a:defRPr sz="4800" b="1"/>
            </a:lvl2pPr>
            <a:lvl3pPr indent="304800">
              <a:buSzPct val="100000"/>
              <a:defRPr sz="4800" b="1"/>
            </a:lvl3pPr>
            <a:lvl4pPr indent="304800">
              <a:buSzPct val="100000"/>
              <a:defRPr sz="4800" b="1"/>
            </a:lvl4pPr>
            <a:lvl5pPr indent="304800">
              <a:buSzPct val="100000"/>
              <a:defRPr sz="4800" b="1"/>
            </a:lvl5pPr>
            <a:lvl6pPr indent="304800">
              <a:buSzPct val="100000"/>
              <a:defRPr sz="4800" b="1"/>
            </a:lvl6pPr>
            <a:lvl7pPr indent="304800">
              <a:buSzPct val="100000"/>
              <a:defRPr sz="4800" b="1"/>
            </a:lvl7pPr>
            <a:lvl8pPr indent="304800">
              <a:buSzPct val="100000"/>
              <a:defRPr sz="4800" b="1"/>
            </a:lvl8pPr>
            <a:lvl9pPr indent="304800">
              <a:buSzPct val="100000"/>
              <a:defRPr sz="4800" b="1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997075" y="2251802"/>
            <a:ext cx="6400799" cy="87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marL="0" indent="20320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2pPr>
            <a:lvl3pPr marL="0" indent="20320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3pPr>
            <a:lvl4pPr marL="0" indent="20320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4pPr>
            <a:lvl5pPr marL="0" indent="20320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5pPr>
            <a:lvl6pPr marL="0" indent="20320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6pPr>
            <a:lvl7pPr marL="0" indent="20320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7pPr>
            <a:lvl8pPr marL="0" indent="20320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8pPr>
            <a:lvl9pPr marL="0" indent="20320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/>
          <p:nvPr/>
        </p:nvSpPr>
        <p:spPr>
          <a:xfrm>
            <a:off x="0" y="0"/>
            <a:ext cx="3135299" cy="5143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175" y="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75" y="1916906"/>
            <a:ext cx="635000" cy="611981"/>
          </a:xfrm>
          <a:custGeom>
            <a:avLst/>
            <a:gdLst/>
            <a:ahLst/>
            <a:cxnLst/>
            <a:rect l="0" t="0" r="0" b="0"/>
            <a:pathLst>
              <a:path w="400" h="514" extrusionOk="0">
                <a:moveTo>
                  <a:pt x="400" y="0"/>
                </a:moveTo>
                <a:lnTo>
                  <a:pt x="0" y="0"/>
                </a:lnTo>
                <a:lnTo>
                  <a:pt x="0" y="514"/>
                </a:lnTo>
                <a:lnTo>
                  <a:pt x="2" y="514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175" y="1307306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9" name="Shape 19"/>
          <p:cNvSpPr/>
          <p:nvPr/>
        </p:nvSpPr>
        <p:spPr>
          <a:xfrm>
            <a:off x="152400" y="1307306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52400" y="3226593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830" y="0"/>
                </a:moveTo>
                <a:lnTo>
                  <a:pt x="398" y="0"/>
                </a:ln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52400" y="2614612"/>
            <a:ext cx="1317625" cy="611981"/>
          </a:xfrm>
          <a:custGeom>
            <a:avLst/>
            <a:gdLst/>
            <a:ahLst/>
            <a:cxnLst/>
            <a:rect l="0" t="0" r="0" b="0"/>
            <a:pathLst>
              <a:path w="830" h="514" extrusionOk="0">
                <a:moveTo>
                  <a:pt x="432" y="0"/>
                </a:moveTo>
                <a:lnTo>
                  <a:pt x="0" y="0"/>
                </a:lnTo>
                <a:lnTo>
                  <a:pt x="398" y="514"/>
                </a:lnTo>
                <a:lnTo>
                  <a:pt x="830" y="514"/>
                </a:lnTo>
                <a:lnTo>
                  <a:pt x="432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2" name="Shape 22"/>
          <p:cNvSpPr/>
          <p:nvPr/>
        </p:nvSpPr>
        <p:spPr>
          <a:xfrm>
            <a:off x="984250" y="2614612"/>
            <a:ext cx="1322387" cy="611981"/>
          </a:xfrm>
          <a:custGeom>
            <a:avLst/>
            <a:gdLst/>
            <a:ahLst/>
            <a:cxnLst/>
            <a:rect l="0" t="0" r="0" b="0"/>
            <a:pathLst>
              <a:path w="833" h="514" extrusionOk="0">
                <a:moveTo>
                  <a:pt x="399" y="514"/>
                </a:moveTo>
                <a:lnTo>
                  <a:pt x="833" y="514"/>
                </a:lnTo>
                <a:lnTo>
                  <a:pt x="435" y="0"/>
                </a:lnTo>
                <a:lnTo>
                  <a:pt x="0" y="0"/>
                </a:lnTo>
                <a:lnTo>
                  <a:pt x="399" y="514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3" name="Shape 23"/>
          <p:cNvSpPr/>
          <p:nvPr/>
        </p:nvSpPr>
        <p:spPr>
          <a:xfrm>
            <a:off x="3175" y="2614612"/>
            <a:ext cx="635000" cy="611981"/>
          </a:xfrm>
          <a:custGeom>
            <a:avLst/>
            <a:gdLst/>
            <a:ahLst/>
            <a:cxnLst/>
            <a:rect l="0" t="0" r="0" b="0"/>
            <a:pathLst>
              <a:path w="400" h="514" extrusionOk="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4" name="Shape 24"/>
          <p:cNvSpPr/>
          <p:nvPr/>
        </p:nvSpPr>
        <p:spPr>
          <a:xfrm>
            <a:off x="984250" y="4533900"/>
            <a:ext cx="1322387" cy="609600"/>
          </a:xfrm>
          <a:custGeom>
            <a:avLst/>
            <a:gdLst/>
            <a:ahLst/>
            <a:cxnLst/>
            <a:rect l="0" t="0" r="0" b="0"/>
            <a:pathLst>
              <a:path w="833" h="512" extrusionOk="0">
                <a:moveTo>
                  <a:pt x="399" y="0"/>
                </a:moveTo>
                <a:lnTo>
                  <a:pt x="0" y="512"/>
                </a:ln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5" name="Shape 25"/>
          <p:cNvSpPr/>
          <p:nvPr/>
        </p:nvSpPr>
        <p:spPr>
          <a:xfrm>
            <a:off x="984250" y="3924300"/>
            <a:ext cx="1322387" cy="609600"/>
          </a:xfrm>
          <a:custGeom>
            <a:avLst/>
            <a:gdLst/>
            <a:ahLst/>
            <a:cxnLst/>
            <a:rect l="0" t="0" r="0" b="0"/>
            <a:pathLst>
              <a:path w="833" h="512" extrusionOk="0">
                <a:moveTo>
                  <a:pt x="435" y="0"/>
                </a:moveTo>
                <a:lnTo>
                  <a:pt x="0" y="0"/>
                </a:lnTo>
                <a:lnTo>
                  <a:pt x="399" y="512"/>
                </a:lnTo>
                <a:lnTo>
                  <a:pt x="833" y="512"/>
                </a:lnTo>
                <a:lnTo>
                  <a:pt x="435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6" name="Shape 26"/>
          <p:cNvSpPr/>
          <p:nvPr/>
        </p:nvSpPr>
        <p:spPr>
          <a:xfrm>
            <a:off x="1820863" y="39243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434" y="0"/>
                </a:moveTo>
                <a:lnTo>
                  <a:pt x="0" y="0"/>
                </a:lnTo>
                <a:lnTo>
                  <a:pt x="398" y="512"/>
                </a:lnTo>
                <a:lnTo>
                  <a:pt x="830" y="512"/>
                </a:lnTo>
                <a:lnTo>
                  <a:pt x="434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3175" y="60960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8" name="Shape 28"/>
          <p:cNvSpPr/>
          <p:nvPr/>
        </p:nvSpPr>
        <p:spPr>
          <a:xfrm>
            <a:off x="152400" y="1916906"/>
            <a:ext cx="1317625" cy="611981"/>
          </a:xfrm>
          <a:custGeom>
            <a:avLst/>
            <a:gdLst/>
            <a:ahLst/>
            <a:cxnLst/>
            <a:rect l="0" t="0" r="0" b="0"/>
            <a:pathLst>
              <a:path w="830" h="514" extrusionOk="0">
                <a:moveTo>
                  <a:pt x="0" y="514"/>
                </a:moveTo>
                <a:lnTo>
                  <a:pt x="432" y="514"/>
                </a:lnTo>
                <a:lnTo>
                  <a:pt x="830" y="0"/>
                </a:lnTo>
                <a:lnTo>
                  <a:pt x="398" y="0"/>
                </a:lnTo>
                <a:lnTo>
                  <a:pt x="0" y="514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984250" y="3226593"/>
            <a:ext cx="1322387" cy="609600"/>
          </a:xfrm>
          <a:custGeom>
            <a:avLst/>
            <a:gdLst/>
            <a:ahLst/>
            <a:cxnLst/>
            <a:rect l="0" t="0" r="0" b="0"/>
            <a:pathLst>
              <a:path w="833" h="512" extrusionOk="0">
                <a:moveTo>
                  <a:pt x="0" y="512"/>
                </a:move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  <a:lnTo>
                  <a:pt x="0" y="512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0" name="Shape 30"/>
          <p:cNvSpPr/>
          <p:nvPr/>
        </p:nvSpPr>
        <p:spPr>
          <a:xfrm>
            <a:off x="3175" y="3226593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1820863" y="45339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0"/>
                </a:moveTo>
                <a:lnTo>
                  <a:pt x="0" y="512"/>
                </a:lnTo>
                <a:lnTo>
                  <a:pt x="434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2" name="Shape 32"/>
          <p:cNvSpPr/>
          <p:nvPr/>
        </p:nvSpPr>
        <p:spPr>
          <a:xfrm>
            <a:off x="152400" y="45339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3" name="Shape 33"/>
          <p:cNvSpPr/>
          <p:nvPr/>
        </p:nvSpPr>
        <p:spPr>
          <a:xfrm>
            <a:off x="3175" y="453390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3175" y="392430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5" name="Shape 35"/>
          <p:cNvSpPr/>
          <p:nvPr/>
        </p:nvSpPr>
        <p:spPr>
          <a:xfrm>
            <a:off x="152400" y="39243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6" name="Shape 36"/>
          <p:cNvSpPr/>
          <p:nvPr/>
        </p:nvSpPr>
        <p:spPr>
          <a:xfrm>
            <a:off x="7415211" y="0"/>
            <a:ext cx="1555750" cy="612226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7" name="Shape 37"/>
          <p:cNvSpPr/>
          <p:nvPr/>
        </p:nvSpPr>
        <p:spPr>
          <a:xfrm>
            <a:off x="8397875" y="1310183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8" name="Shape 38"/>
          <p:cNvSpPr/>
          <p:nvPr/>
        </p:nvSpPr>
        <p:spPr>
          <a:xfrm>
            <a:off x="8397875" y="1920392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9" name="Shape 39"/>
          <p:cNvSpPr/>
          <p:nvPr/>
        </p:nvSpPr>
        <p:spPr>
          <a:xfrm>
            <a:off x="8397875" y="2017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397875" y="612225"/>
            <a:ext cx="746125" cy="607183"/>
          </a:xfrm>
          <a:custGeom>
            <a:avLst/>
            <a:gdLst/>
            <a:ahLst/>
            <a:cxnLst/>
            <a:rect l="0" t="0" r="0" b="0"/>
            <a:pathLst>
              <a:path w="470" h="602" extrusionOk="0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41" name="Shape 41"/>
          <p:cNvSpPr/>
          <p:nvPr/>
        </p:nvSpPr>
        <p:spPr>
          <a:xfrm>
            <a:off x="7415211" y="612225"/>
            <a:ext cx="1555750" cy="610209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415211" y="0"/>
            <a:ext cx="1555750" cy="612226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397875" y="1310183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47" name="Shape 47"/>
          <p:cNvSpPr/>
          <p:nvPr/>
        </p:nvSpPr>
        <p:spPr>
          <a:xfrm>
            <a:off x="8397875" y="1920392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48" name="Shape 48"/>
          <p:cNvSpPr/>
          <p:nvPr/>
        </p:nvSpPr>
        <p:spPr>
          <a:xfrm>
            <a:off x="7415211" y="612225"/>
            <a:ext cx="1555750" cy="610209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endParaRPr/>
          </a:p>
        </p:txBody>
      </p:sp>
      <p:sp>
        <p:nvSpPr>
          <p:cNvPr id="53" name="Shape 53"/>
          <p:cNvSpPr/>
          <p:nvPr/>
        </p:nvSpPr>
        <p:spPr>
          <a:xfrm>
            <a:off x="7415211" y="0"/>
            <a:ext cx="1555750" cy="612226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8397875" y="1310183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55" name="Shape 55"/>
          <p:cNvSpPr/>
          <p:nvPr/>
        </p:nvSpPr>
        <p:spPr>
          <a:xfrm>
            <a:off x="8397875" y="1920392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56" name="Shape 56"/>
          <p:cNvSpPr/>
          <p:nvPr/>
        </p:nvSpPr>
        <p:spPr>
          <a:xfrm>
            <a:off x="7415211" y="612225"/>
            <a:ext cx="1555750" cy="610209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59" name="Shape 59"/>
          <p:cNvSpPr/>
          <p:nvPr/>
        </p:nvSpPr>
        <p:spPr>
          <a:xfrm>
            <a:off x="3175" y="2614612"/>
            <a:ext cx="635000" cy="611981"/>
          </a:xfrm>
          <a:custGeom>
            <a:avLst/>
            <a:gdLst/>
            <a:ahLst/>
            <a:cxnLst/>
            <a:rect l="0" t="0" r="0" b="0"/>
            <a:pathLst>
              <a:path w="400" h="514" extrusionOk="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60" name="Shape 60"/>
          <p:cNvSpPr/>
          <p:nvPr/>
        </p:nvSpPr>
        <p:spPr>
          <a:xfrm>
            <a:off x="3175" y="3226593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61" name="Shape 61"/>
          <p:cNvSpPr/>
          <p:nvPr/>
        </p:nvSpPr>
        <p:spPr>
          <a:xfrm>
            <a:off x="152400" y="45339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62" name="Shape 62"/>
          <p:cNvSpPr/>
          <p:nvPr/>
        </p:nvSpPr>
        <p:spPr>
          <a:xfrm>
            <a:off x="152400" y="39243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63" name="Shape 63"/>
          <p:cNvSpPr/>
          <p:nvPr/>
        </p:nvSpPr>
        <p:spPr>
          <a:xfrm>
            <a:off x="7415211" y="0"/>
            <a:ext cx="1555750" cy="612226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64" name="Shape 64"/>
          <p:cNvSpPr/>
          <p:nvPr/>
        </p:nvSpPr>
        <p:spPr>
          <a:xfrm>
            <a:off x="8397875" y="1310183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65" name="Shape 65"/>
          <p:cNvSpPr/>
          <p:nvPr/>
        </p:nvSpPr>
        <p:spPr>
          <a:xfrm>
            <a:off x="8397875" y="1920392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66" name="Shape 66"/>
          <p:cNvSpPr/>
          <p:nvPr/>
        </p:nvSpPr>
        <p:spPr>
          <a:xfrm>
            <a:off x="7415211" y="612225"/>
            <a:ext cx="1555750" cy="610209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574800" y="3320653"/>
            <a:ext cx="5486399" cy="51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indent="114300" algn="ctr"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175" y="2614612"/>
            <a:ext cx="635000" cy="611981"/>
          </a:xfrm>
          <a:custGeom>
            <a:avLst/>
            <a:gdLst/>
            <a:ahLst/>
            <a:cxnLst/>
            <a:rect l="0" t="0" r="0" b="0"/>
            <a:pathLst>
              <a:path w="400" h="514" extrusionOk="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70" name="Shape 70"/>
          <p:cNvSpPr/>
          <p:nvPr/>
        </p:nvSpPr>
        <p:spPr>
          <a:xfrm>
            <a:off x="3175" y="3226593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71" name="Shape 71"/>
          <p:cNvSpPr/>
          <p:nvPr/>
        </p:nvSpPr>
        <p:spPr>
          <a:xfrm>
            <a:off x="152400" y="45339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72" name="Shape 72"/>
          <p:cNvSpPr/>
          <p:nvPr/>
        </p:nvSpPr>
        <p:spPr>
          <a:xfrm>
            <a:off x="152400" y="39243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73" name="Shape 73"/>
          <p:cNvSpPr/>
          <p:nvPr/>
        </p:nvSpPr>
        <p:spPr>
          <a:xfrm>
            <a:off x="7415211" y="0"/>
            <a:ext cx="1555750" cy="612226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74" name="Shape 74"/>
          <p:cNvSpPr/>
          <p:nvPr/>
        </p:nvSpPr>
        <p:spPr>
          <a:xfrm>
            <a:off x="8397875" y="1310183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75" name="Shape 75"/>
          <p:cNvSpPr/>
          <p:nvPr/>
        </p:nvSpPr>
        <p:spPr>
          <a:xfrm>
            <a:off x="8397875" y="1920392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76" name="Shape 76"/>
          <p:cNvSpPr/>
          <p:nvPr/>
        </p:nvSpPr>
        <p:spPr>
          <a:xfrm>
            <a:off x="7415211" y="612225"/>
            <a:ext cx="1555750" cy="610209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890DA"/>
            </a:gs>
            <a:gs pos="100000">
              <a:schemeClr val="dk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marL="0" indent="22860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2pPr>
            <a:lvl3pPr marL="0" indent="22860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3pPr>
            <a:lvl4pPr marL="0" indent="22860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4pPr>
            <a:lvl5pPr marL="0" indent="22860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5pPr>
            <a:lvl6pPr marL="0" indent="22860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6pPr>
            <a:lvl7pPr marL="0" indent="22860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7pPr>
            <a:lvl8pPr marL="0" indent="22860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8pPr>
            <a:lvl9pPr marL="0" indent="22860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39700">
              <a:buClr>
                <a:schemeClr val="lt1"/>
              </a:buClr>
              <a:buSzPct val="100000"/>
              <a:defRPr sz="3200">
                <a:solidFill>
                  <a:schemeClr val="lt1"/>
                </a:solidFill>
              </a:defRPr>
            </a:lvl1pPr>
            <a:lvl2pPr marL="742950" indent="-107950">
              <a:spcBef>
                <a:spcPts val="560"/>
              </a:spcBef>
              <a:buClr>
                <a:schemeClr val="lt1"/>
              </a:buClr>
              <a:buSzPct val="100000"/>
              <a:defRPr sz="2800">
                <a:solidFill>
                  <a:schemeClr val="lt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marL="1600200" indent="-101600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4pPr>
            <a:lvl5pPr marL="2057400" indent="-101600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5pPr>
            <a:lvl6pPr marL="2514600" indent="-101600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6pPr>
            <a:lvl7pPr marL="2971800" indent="-101600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7pPr>
            <a:lvl8pPr marL="3429000" indent="-101600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8pPr>
            <a:lvl9pPr marL="3886200" indent="-101600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3135299" cy="5143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8" name="Shape 8"/>
          <p:cNvSpPr/>
          <p:nvPr/>
        </p:nvSpPr>
        <p:spPr>
          <a:xfrm>
            <a:off x="3175" y="453390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3175" y="392430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8397875" y="2017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8397875" y="612225"/>
            <a:ext cx="746125" cy="607183"/>
          </a:xfrm>
          <a:custGeom>
            <a:avLst/>
            <a:gdLst/>
            <a:ahLst/>
            <a:cxnLst/>
            <a:rect l="0" t="0" r="0" b="0"/>
            <a:pathLst>
              <a:path w="470" h="602" extrusionOk="0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s1530.nfshost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1997075" y="1095856"/>
            <a:ext cx="6400799" cy="1102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EventHub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1997075" y="2251802"/>
            <a:ext cx="6400799" cy="87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 smtClean="0"/>
              <a:t>Bringing events to you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the EventHub Team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2000" dirty="0" smtClean="0"/>
              <a:t> Alex Quinn (Leader)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Filler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 Chris Lloyd (Developer)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 Filler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Andrew McDermott (Developer)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Database Manager and Backend Developer</a:t>
            </a:r>
            <a:endParaRPr lang="en-US" sz="2000" dirty="0" smtClean="0"/>
          </a:p>
          <a:p>
            <a:pPr>
              <a:buFont typeface="Arial"/>
              <a:buChar char="•"/>
            </a:pPr>
            <a:r>
              <a:rPr lang="en-US" sz="2000" dirty="0" smtClean="0"/>
              <a:t>Jay Gallagher (Tester)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Filler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 Joe Grzenda (Tester)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 Also worked heavily on documentation</a:t>
            </a:r>
          </a:p>
          <a:p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Goals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Help users find interesting events near them</a:t>
            </a:r>
          </a:p>
          <a:p>
            <a:pPr marL="457200" lvl="0" indent="-4318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Connect people with others</a:t>
            </a:r>
          </a:p>
          <a:p>
            <a:pPr marL="457200" lvl="0" indent="-4318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Promote a vibrant local community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Robust event searching</a:t>
            </a:r>
          </a:p>
          <a:p>
            <a:pPr marL="914400" lvl="1" indent="-406400" rtl="0">
              <a:buClr>
                <a:schemeClr val="lt1"/>
              </a:buClr>
              <a:buSzPct val="87500"/>
              <a:buFont typeface="Courier New"/>
              <a:buChar char="o"/>
            </a:pPr>
            <a:r>
              <a:rPr lang="en"/>
              <a:t>Location based</a:t>
            </a:r>
          </a:p>
          <a:p>
            <a:pPr marL="914400" lvl="1" indent="-406400" rtl="0">
              <a:buClr>
                <a:schemeClr val="lt1"/>
              </a:buClr>
              <a:buSzPct val="87500"/>
              <a:buFont typeface="Courier New"/>
              <a:buChar char="o"/>
            </a:pPr>
            <a:r>
              <a:rPr lang="en"/>
              <a:t>Keyword substrings</a:t>
            </a:r>
          </a:p>
          <a:p>
            <a:pPr marL="457200" lvl="0" indent="-4318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Invite your friends to events</a:t>
            </a:r>
          </a:p>
          <a:p>
            <a:pPr marL="457200" lvl="0" indent="-4318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Follow your friends’ events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Strengths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Testing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Project extensively tested by: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Jay Gallagher &amp; Joe Grzenda</a:t>
            </a:r>
          </a:p>
          <a:p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Formulated test plan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Ensured final product passed all tests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Maintenance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Reliable bug fixing</a:t>
            </a:r>
          </a:p>
          <a:p>
            <a:pPr marL="457200" lvl="0" indent="-4318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Rapid feature introduction via a web-based system</a:t>
            </a:r>
          </a:p>
          <a:p>
            <a:pPr marL="914400" lvl="1" indent="-406400" rtl="0">
              <a:buClr>
                <a:schemeClr val="lt1"/>
              </a:buClr>
              <a:buSzPct val="87500"/>
              <a:buFont typeface="Courier New"/>
              <a:buChar char="o"/>
            </a:pPr>
            <a:r>
              <a:rPr lang="en"/>
              <a:t>Event map</a:t>
            </a:r>
          </a:p>
          <a:p>
            <a:pPr marL="914400" lvl="1" indent="-406400" rtl="0">
              <a:buClr>
                <a:schemeClr val="lt1"/>
              </a:buClr>
              <a:buSzPct val="87500"/>
              <a:buFont typeface="Courier New"/>
              <a:buChar char="o"/>
            </a:pPr>
            <a:r>
              <a:rPr lang="en"/>
              <a:t>Search users</a:t>
            </a:r>
          </a:p>
          <a:p>
            <a:pPr marL="914400" lvl="1" indent="-406400" rtl="0">
              <a:buClr>
                <a:schemeClr val="lt1"/>
              </a:buClr>
              <a:buSzPct val="87500"/>
              <a:buFont typeface="Courier New"/>
              <a:buChar char="o"/>
            </a:pPr>
            <a:r>
              <a:rPr lang="en"/>
              <a:t>Other client-introduced features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011739" y="1539232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Demo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2386411"/>
            <a:ext cx="8229600" cy="113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http://cs1530.nfshost.com/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1132200" y="18126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teps">
  <a:themeElements>
    <a:clrScheme name="Custom 46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D80C"/>
      </a:accent1>
      <a:accent2>
        <a:srgbClr val="CD108C"/>
      </a:accent2>
      <a:accent3>
        <a:srgbClr val="0990DB"/>
      </a:accent3>
      <a:accent4>
        <a:srgbClr val="AAAAAA"/>
      </a:accent4>
      <a:accent5>
        <a:srgbClr val="C3F180"/>
      </a:accent5>
      <a:accent6>
        <a:srgbClr val="FF986D"/>
      </a:accent6>
      <a:hlink>
        <a:srgbClr val="ABABAB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136</Words>
  <Application>Microsoft Office PowerPoint</Application>
  <PresentationFormat>On-screen Show (16:9)</PresentationFormat>
  <Paragraphs>40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steps</vt:lpstr>
      <vt:lpstr>EventHub</vt:lpstr>
      <vt:lpstr>Meet the EventHub Team</vt:lpstr>
      <vt:lpstr>Goals</vt:lpstr>
      <vt:lpstr>Strengths</vt:lpstr>
      <vt:lpstr>Testing</vt:lpstr>
      <vt:lpstr>Maintenance</vt:lpstr>
      <vt:lpstr>Demo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EventHub</dc:title>
  <cp:lastModifiedBy>Drew</cp:lastModifiedBy>
  <cp:revision>10</cp:revision>
  <dcterms:created xsi:type="dcterms:W3CDTF">2013-12-05T00:15:06Z</dcterms:created>
  <dcterms:modified xsi:type="dcterms:W3CDTF">2013-12-05T00:28:59Z</dcterms:modified>
</cp:coreProperties>
</file>