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>
              <a:buSzPct val="100000"/>
              <a:defRPr sz="4800" b="1"/>
            </a:lvl1pPr>
            <a:lvl2pPr indent="304800">
              <a:buSzPct val="100000"/>
              <a:defRPr sz="4800" b="1"/>
            </a:lvl2pPr>
            <a:lvl3pPr indent="304800">
              <a:buSzPct val="100000"/>
              <a:defRPr sz="4800" b="1"/>
            </a:lvl3pPr>
            <a:lvl4pPr indent="304800">
              <a:buSzPct val="100000"/>
              <a:defRPr sz="4800" b="1"/>
            </a:lvl4pPr>
            <a:lvl5pPr indent="304800">
              <a:buSzPct val="100000"/>
              <a:defRPr sz="4800" b="1"/>
            </a:lvl5pPr>
            <a:lvl6pPr indent="304800">
              <a:buSzPct val="100000"/>
              <a:defRPr sz="4800" b="1"/>
            </a:lvl6pPr>
            <a:lvl7pPr indent="304800">
              <a:buSzPct val="100000"/>
              <a:defRPr sz="4800" b="1"/>
            </a:lvl7pPr>
            <a:lvl8pPr indent="304800">
              <a:buSzPct val="100000"/>
              <a:defRPr sz="4800" b="1"/>
            </a:lvl8pPr>
            <a:lvl9pPr indent="304800"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14300" algn="ctr"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marL="742950" indent="-107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marL="20574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marL="25146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marL="29718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marL="34290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marL="3886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s1530.nfshos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EventHub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Bringing events to you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EventHub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000" dirty="0" smtClean="0"/>
              <a:t> Alex Quinn (Leader)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Chris Lloyd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Andrew McDermott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Jay Gallagher (Tester)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Joe Grzenda (Tester)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Also worked heavily on documentation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Goals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Help users find interesting events near them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Connect people with others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Promote a vibrant local community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Robust event searching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Location based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Keyword substrings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Invite your friends to events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Follow your friends’ events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Strengths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Testing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Project extensively tested by: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Jay </a:t>
            </a:r>
            <a:r>
              <a:rPr lang="en-US" dirty="0" smtClean="0"/>
              <a:t>Gallagher &amp; Joe Grzenda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Formulated test plan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Ensured final product passed all tests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Maintenance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Reliable bug fixing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Rapid feature introduction via a web-based system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Event map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Search users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Other client-introduced features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11739" y="1539232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Demo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2386411"/>
            <a:ext cx="8229600" cy="113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http://cs1530.nfshost.com/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2200" y="18126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132</Words>
  <Application>Microsoft Macintosh PowerPoint</Application>
  <PresentationFormat>On-screen Show (16:9)</PresentationFormat>
  <Paragraphs>40</Paragraphs>
  <Slides>8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steps</vt:lpstr>
      <vt:lpstr>EventHub</vt:lpstr>
      <vt:lpstr>Meet the EventHub Team</vt:lpstr>
      <vt:lpstr>Goals</vt:lpstr>
      <vt:lpstr>Strengths</vt:lpstr>
      <vt:lpstr>Testing</vt:lpstr>
      <vt:lpstr>Maintenance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cp:lastModifiedBy>Josef Grzenda</cp:lastModifiedBy>
  <cp:revision>9</cp:revision>
  <dcterms:created xsi:type="dcterms:W3CDTF">2013-12-05T00:15:06Z</dcterms:created>
  <dcterms:modified xsi:type="dcterms:W3CDTF">2013-12-05T00:23:24Z</dcterms:modified>
</cp:coreProperties>
</file>