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96" y="-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67231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>
              <a:buSzPct val="100000"/>
              <a:defRPr sz="4800" b="1"/>
            </a:lvl1pPr>
            <a:lvl2pPr indent="304800">
              <a:buSzPct val="100000"/>
              <a:defRPr sz="4800" b="1"/>
            </a:lvl2pPr>
            <a:lvl3pPr indent="304800">
              <a:buSzPct val="100000"/>
              <a:defRPr sz="4800" b="1"/>
            </a:lvl3pPr>
            <a:lvl4pPr indent="304800">
              <a:buSzPct val="100000"/>
              <a:defRPr sz="4800" b="1"/>
            </a:lvl4pPr>
            <a:lvl5pPr indent="304800">
              <a:buSzPct val="100000"/>
              <a:defRPr sz="4800" b="1"/>
            </a:lvl5pPr>
            <a:lvl6pPr indent="304800">
              <a:buSzPct val="100000"/>
              <a:defRPr sz="4800" b="1"/>
            </a:lvl6pPr>
            <a:lvl7pPr indent="304800">
              <a:buSzPct val="100000"/>
              <a:defRPr sz="4800" b="1"/>
            </a:lvl7pPr>
            <a:lvl8pPr indent="304800">
              <a:buSzPct val="100000"/>
              <a:defRPr sz="4800" b="1"/>
            </a:lvl8pPr>
            <a:lvl9pPr indent="304800"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75" y="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1916906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307306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2400" y="1307306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3226593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2614612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984250" y="2614612"/>
            <a:ext cx="1322387" cy="611981"/>
          </a:xfrm>
          <a:custGeom>
            <a:avLst/>
            <a:gdLst/>
            <a:ahLst/>
            <a:cxnLst/>
            <a:rect l="0" t="0" r="0" b="0"/>
            <a:pathLst>
              <a:path w="833" h="514" extrusionOk="0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84250" y="45339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39243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820863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175" y="6096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52400" y="1916906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984250" y="3226593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820863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14300" algn="ctr"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39700"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 marL="742950" indent="-107950"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 marL="20574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 marL="25146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 marL="29718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 marL="34290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 marL="38862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s1530.nfshost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EventHub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Bringing</a:t>
            </a:r>
            <a:r>
              <a:rPr lang="en-US" dirty="0" smtClean="0"/>
              <a:t> the community to you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EventHub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000" dirty="0" smtClean="0"/>
              <a:t> Alex Quinn (Leader)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Filler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Chris Lloyd (Developer)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Filler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Andrew McDermott (Developer)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Database Manager and Backend Developer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Jay Gallagher (Tester)</a:t>
            </a:r>
            <a:endParaRPr lang="en-US" sz="2000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 Website Tester and Conceptual Developer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 Joe Grzenda (Tester)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Website Tester and Documentation Specialist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Goals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Help users find interesting events near them</a:t>
            </a:r>
          </a:p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Connect people with others</a:t>
            </a:r>
          </a:p>
          <a:p>
            <a:pPr marL="457200" lvl="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Promote a vibrant local community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Robust event searching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Location based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Keyword substrings</a:t>
            </a:r>
          </a:p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Invite your friends to events</a:t>
            </a:r>
          </a:p>
          <a:p>
            <a:pPr marL="457200" lvl="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Follow your friends’ events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Strengths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Testing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Formulated </a:t>
            </a:r>
            <a:r>
              <a:rPr lang="en-US" dirty="0" smtClean="0"/>
              <a:t>test </a:t>
            </a:r>
            <a:r>
              <a:rPr lang="en-US" dirty="0" smtClean="0"/>
              <a:t>plan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Thoroughly tested each module and subsequently fixed all errors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Ensured final product passed all tests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Maintenance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Reliable bug fixing</a:t>
            </a:r>
          </a:p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Rapid feature introduction via a web-based system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Event map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Search users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Other client-introduced features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011739" y="1539232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Demo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2386411"/>
            <a:ext cx="8229600" cy="113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http://cs1530.nfshost.com/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32200" y="18126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140</Words>
  <Application>Microsoft Macintosh PowerPoint</Application>
  <PresentationFormat>On-screen Show (16:9)</PresentationFormat>
  <Paragraphs>39</Paragraphs>
  <Slides>8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steps</vt:lpstr>
      <vt:lpstr>EventHub</vt:lpstr>
      <vt:lpstr>Meet the EventHub Team</vt:lpstr>
      <vt:lpstr>Goals</vt:lpstr>
      <vt:lpstr>Strengths</vt:lpstr>
      <vt:lpstr>Testing</vt:lpstr>
      <vt:lpstr>Maintenance</vt:lpstr>
      <vt:lpstr>Demo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EventHub</dc:title>
  <cp:lastModifiedBy>Josef Grzenda</cp:lastModifiedBy>
  <cp:revision>14</cp:revision>
  <dcterms:created xsi:type="dcterms:W3CDTF">2013-12-05T03:25:50Z</dcterms:created>
  <dcterms:modified xsi:type="dcterms:W3CDTF">2013-12-05T03:28:49Z</dcterms:modified>
</cp:coreProperties>
</file>