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1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10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295280"/>
            <a:ext cx="8227800" cy="1926720"/>
          </a:xfrm>
          <a:prstGeom prst="rect">
            <a:avLst/>
          </a:prstGeom>
        </p:spPr>
        <p:txBody>
          <a:bodyPr anchor="b" bIns="0" tIns="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9/19/13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A300DEE-283D-4B70-A2E0-E76E869A28BC}" type="slidenum">
              <a:rPr lang="en-US">
                <a:solidFill>
                  <a:srgbClr val="000000"/>
                </a:solidFill>
                <a:latin typeface="Calisto MT"/>
              </a:rPr>
              <a:t>&lt;number&gt;</a:t>
            </a:fld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8298360" y="5804640"/>
            <a:ext cx="356040" cy="6706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4400">
                <a:solidFill>
                  <a:srgbClr val="2da2bf"/>
                </a:solidFill>
                <a:latin typeface="Wingdings"/>
              </a:rPr>
              <a:t>S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452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9800" y="2770200"/>
            <a:ext cx="7662600" cy="3266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>
                <a:solidFill>
                  <a:srgbClr val="595959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>
                <a:solidFill>
                  <a:srgbClr val="595959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>
                <a:solidFill>
                  <a:srgbClr val="595959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9/19/13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3664B33-84E9-40D8-A2B2-BB3B80495692}" type="slidenum">
              <a:rPr lang="en-US">
                <a:solidFill>
                  <a:srgbClr val="000000"/>
                </a:solidFill>
                <a:latin typeface="Calisto MT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9/19/13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611ED4A-A5B6-42A8-8713-243BED346BF3}" type="slidenum">
              <a:rPr lang="en-US">
                <a:solidFill>
                  <a:srgbClr val="000000"/>
                </a:solidFill>
                <a:latin typeface="Calisto MT"/>
              </a:rPr>
              <a:t>&lt;number&gt;</a:t>
            </a:fld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9/19/13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5601A61-01E1-45CC-9187-A86295060FC6}" type="slidenum">
              <a:rPr lang="en-US">
                <a:solidFill>
                  <a:srgbClr val="000000"/>
                </a:solidFill>
                <a:latin typeface="Calisto MT"/>
              </a:rPr>
              <a:t>&lt;number&gt;</a:t>
            </a:fld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295280"/>
            <a:ext cx="8227800" cy="1926720"/>
          </a:xfrm>
          <a:prstGeom prst="rect">
            <a:avLst/>
          </a:prstGeom>
        </p:spPr>
        <p:txBody>
          <a:bodyPr anchor="b" bIns="0" tIns="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alisto MT"/>
              </a:rPr>
              <a:t>EventHub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3308040"/>
            <a:ext cx="8227800" cy="1066320"/>
          </a:xfrm>
          <a:prstGeom prst="rect">
            <a:avLst/>
          </a:prstGeom>
        </p:spPr>
        <p:txBody>
          <a:bodyPr bIns="0" t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sto MT"/>
              </a:rPr>
              <a:t>A Group-7 Production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3452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Product Mission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739800" y="2770200"/>
            <a:ext cx="7946640" cy="3266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Act as a central hub for events happening anywhere!</a:t>
            </a:r>
            <a:endParaRPr/>
          </a:p>
        </p:txBody>
      </p:sp>
      <p:pic>
        <p:nvPicPr>
          <p:cNvPr descr="" id="15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41440" y="3839400"/>
            <a:ext cx="3549960" cy="2662560"/>
          </a:xfrm>
          <a:prstGeom prst="rect">
            <a:avLst/>
          </a:prstGeom>
        </p:spPr>
      </p:pic>
      <p:pic>
        <p:nvPicPr>
          <p:cNvPr descr="" id="15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803400"/>
            <a:ext cx="3384360" cy="26985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3452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Functionality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739800" y="2770200"/>
            <a:ext cx="7662600" cy="3266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b="1" lang="en-US" sz="3200">
                <a:solidFill>
                  <a:srgbClr val="595959"/>
                </a:solidFill>
                <a:latin typeface="Calisto MT"/>
              </a:rPr>
              <a:t>Search for events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b="1" lang="en-US" sz="3200">
                <a:solidFill>
                  <a:srgbClr val="595959"/>
                </a:solidFill>
                <a:latin typeface="Calisto MT"/>
              </a:rPr>
              <a:t>Set up events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b="1" lang="en-US" sz="3200">
                <a:solidFill>
                  <a:srgbClr val="595959"/>
                </a:solidFill>
                <a:latin typeface="Calisto MT"/>
              </a:rPr>
              <a:t>Follow events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15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212080" y="3566160"/>
            <a:ext cx="3189960" cy="24706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143000" y="361800"/>
            <a:ext cx="11607480" cy="60908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3452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Why should you use EventHub?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739800" y="2770200"/>
            <a:ext cx="7662600" cy="3266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Searching for events will be </a:t>
            </a:r>
            <a:r>
              <a:rPr b="1" lang="en-US" sz="2200">
                <a:solidFill>
                  <a:srgbClr val="595959"/>
                </a:solidFill>
                <a:latin typeface="Calisto MT"/>
              </a:rPr>
              <a:t>easy </a:t>
            </a:r>
            <a:r>
              <a:rPr lang="en-US" sz="2200">
                <a:solidFill>
                  <a:srgbClr val="595959"/>
                </a:solidFill>
                <a:latin typeface="Calisto MT"/>
              </a:rPr>
              <a:t>&amp; </a:t>
            </a:r>
            <a:r>
              <a:rPr b="1" lang="en-US" sz="2200">
                <a:solidFill>
                  <a:srgbClr val="595959"/>
                </a:solidFill>
                <a:latin typeface="Calisto MT"/>
              </a:rPr>
              <a:t>organized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Provide a unique user experience centered around events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The potential for discovery is tremendous</a:t>
            </a:r>
            <a:endParaRPr/>
          </a:p>
        </p:txBody>
      </p:sp>
      <p:pic>
        <p:nvPicPr>
          <p:cNvPr descr="" id="16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80160" y="4937760"/>
            <a:ext cx="2733840" cy="1513800"/>
          </a:xfrm>
          <a:prstGeom prst="rect">
            <a:avLst/>
          </a:prstGeom>
        </p:spPr>
      </p:pic>
      <p:pic>
        <p:nvPicPr>
          <p:cNvPr descr="" id="16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4937760"/>
            <a:ext cx="2628360" cy="151380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2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44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3452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Our Team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739800" y="2177280"/>
            <a:ext cx="7662600" cy="433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Jay Gallagher (Tester)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1600">
                <a:solidFill>
                  <a:srgbClr val="595959"/>
                </a:solidFill>
                <a:latin typeface="Calisto MT"/>
              </a:rPr>
              <a:t>Software engineer for NASA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Joe Grzenda (Documentation)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1600">
                <a:solidFill>
                  <a:srgbClr val="595959"/>
                </a:solidFill>
                <a:latin typeface="Calisto MT"/>
              </a:rPr>
              <a:t>Software manual team leader at Microsoft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Chris Lloyd (Application Developer)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1600">
                <a:solidFill>
                  <a:srgbClr val="595959"/>
                </a:solidFill>
                <a:latin typeface="Calisto MT"/>
              </a:rPr>
              <a:t>Software developer for Nintendo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Alex Quinn (Project Leader)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1600">
                <a:solidFill>
                  <a:srgbClr val="595959"/>
                </a:solidFill>
                <a:latin typeface="Calisto MT"/>
              </a:rPr>
              <a:t>Manages own independent software company – Quinn For-The-Win Software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Drew McDermott (Database)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"/>
            </a:pPr>
            <a:r>
              <a:rPr lang="en-US" sz="1600">
                <a:solidFill>
                  <a:srgbClr val="595959"/>
                </a:solidFill>
                <a:latin typeface="Calisto MT"/>
              </a:rPr>
              <a:t>Database manager for ABC News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dur="indefinite" id="34" nodeType="mainSeq">
                <p:childTnLst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0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8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9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55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87" st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15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85" st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11" st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41" st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105200" y="709200"/>
            <a:ext cx="7273440" cy="14310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sto MT"/>
              </a:rPr>
              <a:t>We can’t wait to show you our final product!</a:t>
            </a:r>
            <a:endParaRPr/>
          </a:p>
        </p:txBody>
      </p:sp>
      <p:pic>
        <p:nvPicPr>
          <p:cNvPr descr="" id="16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688480" y="2106360"/>
            <a:ext cx="3996720" cy="39967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