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64" y="-1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4FD28-A803-4DB1-AE16-D2E1B79608A1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7F526-8D8F-4FCF-BF48-AC3B00E2F2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27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76D0-B07F-4897-84A5-A1812FF6EED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F97-DB7E-4710-90A9-B17B550F9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2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76D0-B07F-4897-84A5-A1812FF6EED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F97-DB7E-4710-90A9-B17B550F9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27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76D0-B07F-4897-84A5-A1812FF6EED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F97-DB7E-4710-90A9-B17B550F9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5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76D0-B07F-4897-84A5-A1812FF6EED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F97-DB7E-4710-90A9-B17B550F9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00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76D0-B07F-4897-84A5-A1812FF6EED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F97-DB7E-4710-90A9-B17B550F9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0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76D0-B07F-4897-84A5-A1812FF6EED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F97-DB7E-4710-90A9-B17B550F9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83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76D0-B07F-4897-84A5-A1812FF6EED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F97-DB7E-4710-90A9-B17B550F9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19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76D0-B07F-4897-84A5-A1812FF6EED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F97-DB7E-4710-90A9-B17B550F9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60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76D0-B07F-4897-84A5-A1812FF6EED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F97-DB7E-4710-90A9-B17B550F9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94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76D0-B07F-4897-84A5-A1812FF6EED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F97-DB7E-4710-90A9-B17B550F9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34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76D0-B07F-4897-84A5-A1812FF6EED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7F97-DB7E-4710-90A9-B17B550F9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33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676D0-B07F-4897-84A5-A1812FF6EED8}" type="datetimeFigureOut">
              <a:rPr lang="en-GB" smtClean="0"/>
              <a:t>03/11/2016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37F97-DB7E-4710-90A9-B17B550F96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29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Brunel University Buy And Sell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Group 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24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 Icon Ideas</a:t>
            </a:r>
            <a:endParaRPr lang="en-GB" dirty="0"/>
          </a:p>
        </p:txBody>
      </p:sp>
      <p:pic>
        <p:nvPicPr>
          <p:cNvPr id="1026" name="Picture 2" descr="C:\Users\James\Desktop\App_Ic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5603965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24128" y="1607889"/>
            <a:ext cx="30243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wanted to design a simple yet recognisable.</a:t>
            </a:r>
          </a:p>
          <a:p>
            <a:endParaRPr lang="en-GB" dirty="0"/>
          </a:p>
          <a:p>
            <a:r>
              <a:rPr lang="en-GB" dirty="0" smtClean="0"/>
              <a:t>The logo itself was designed in Adobe Photoshop and was designed in different resolutions depending on what device was being using</a:t>
            </a:r>
          </a:p>
          <a:p>
            <a:endParaRPr lang="en-GB" dirty="0"/>
          </a:p>
          <a:p>
            <a:r>
              <a:rPr lang="en-GB" dirty="0" smtClean="0"/>
              <a:t>This was the first design however we decided to change the colours in the next one.</a:t>
            </a:r>
          </a:p>
        </p:txBody>
      </p:sp>
    </p:spTree>
    <p:extLst>
      <p:ext uri="{BB962C8B-B14F-4D97-AF65-F5344CB8AC3E}">
        <p14:creationId xmlns:p14="http://schemas.microsoft.com/office/powerpoint/2010/main" val="373802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Iterations </a:t>
            </a:r>
            <a:endParaRPr lang="en-GB" dirty="0"/>
          </a:p>
        </p:txBody>
      </p:sp>
      <p:sp>
        <p:nvSpPr>
          <p:cNvPr id="4" name="AutoShape 2" descr="blob:https://web.whatsapp.com/72aafdf3-a98e-49d1-9ed8-6d1ef959e6c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blob:https://web.whatsapp.com/72aafdf3-a98e-49d1-9ed8-6d1ef959e6c9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0" y="4392488"/>
            <a:ext cx="2190974" cy="219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03" y="4392488"/>
            <a:ext cx="2206989" cy="220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392488"/>
            <a:ext cx="2202732" cy="220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023" y="4392488"/>
            <a:ext cx="2228473" cy="222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602666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liked the idea but had decided to change the colour of the icon.</a:t>
            </a:r>
          </a:p>
          <a:p>
            <a:endParaRPr lang="en-GB" dirty="0"/>
          </a:p>
          <a:p>
            <a:r>
              <a:rPr lang="en-GB" dirty="0" smtClean="0"/>
              <a:t>We decided that because the app was going to be for Brunel students that it would be better to have a colour that was close to the Brunel logo (Dark Blue)</a:t>
            </a:r>
          </a:p>
          <a:p>
            <a:endParaRPr lang="en-GB" dirty="0"/>
          </a:p>
          <a:p>
            <a:r>
              <a:rPr lang="en-GB" dirty="0" smtClean="0"/>
              <a:t>Bellow are some examples of App Icons that were created.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67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Design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096" y="1600200"/>
            <a:ext cx="325070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/>
              <a:t>This was the final design idea that we ended up agreeing with.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We decided that a flat colour would be better as it would be easier to spot.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/>
              <a:t>The resolutions of the icons were: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 smtClean="0"/>
              <a:t>1024px x 1024px</a:t>
            </a:r>
          </a:p>
          <a:p>
            <a:pPr marL="0" indent="0">
              <a:buNone/>
            </a:pPr>
            <a:r>
              <a:rPr lang="en-GB" sz="1800" dirty="0" smtClean="0"/>
              <a:t>120px x 120px</a:t>
            </a:r>
          </a:p>
          <a:p>
            <a:pPr marL="0" indent="0">
              <a:buNone/>
            </a:pPr>
            <a:r>
              <a:rPr lang="en-GB" sz="1800" dirty="0" smtClean="0"/>
              <a:t>80px x 80px</a:t>
            </a:r>
          </a:p>
          <a:p>
            <a:pPr marL="0" indent="0">
              <a:buNone/>
            </a:pPr>
            <a:r>
              <a:rPr lang="en-GB" sz="1800" dirty="0" smtClean="0"/>
              <a:t>58px x 58px</a:t>
            </a:r>
            <a:endParaRPr lang="en-GB" sz="1800" dirty="0"/>
          </a:p>
        </p:txBody>
      </p:sp>
      <p:pic>
        <p:nvPicPr>
          <p:cNvPr id="4098" name="Picture 2" descr="C:\Users\James\Desktop\App_Icon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5" y="1700808"/>
            <a:ext cx="5494899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7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will it look like on a device.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/>
              <a:t>Here are some renders that were generated in order to get an idea what the App icon should look like once it is on a device. Although we are creating an Android app I had created a render for </a:t>
            </a:r>
            <a:r>
              <a:rPr lang="en-GB" sz="1800" dirty="0" err="1" smtClean="0"/>
              <a:t>iOS</a:t>
            </a:r>
            <a:r>
              <a:rPr lang="en-GB" sz="1800" dirty="0" smtClean="0"/>
              <a:t> so that if in the future we decided to create an </a:t>
            </a:r>
            <a:r>
              <a:rPr lang="en-GB" sz="1800" dirty="0" err="1" smtClean="0"/>
              <a:t>iOS</a:t>
            </a:r>
            <a:r>
              <a:rPr lang="en-GB" sz="1800" dirty="0" smtClean="0"/>
              <a:t> app then we would have some idea of what it would look like. </a:t>
            </a:r>
            <a:endParaRPr lang="en-GB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29495"/>
            <a:ext cx="2686455" cy="4064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812008"/>
            <a:ext cx="2413547" cy="411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3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246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Brunel University Buy And Sell</vt:lpstr>
      <vt:lpstr>App Icon Ideas</vt:lpstr>
      <vt:lpstr>Design Iterations </vt:lpstr>
      <vt:lpstr>Final Design Idea</vt:lpstr>
      <vt:lpstr>What will it look like on a device.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Brunel University Buy And Sell</dc:title>
  <dc:creator>James Little</dc:creator>
  <cp:lastModifiedBy>James Little</cp:lastModifiedBy>
  <cp:revision>3</cp:revision>
  <dcterms:created xsi:type="dcterms:W3CDTF">2016-11-03T18:39:11Z</dcterms:created>
  <dcterms:modified xsi:type="dcterms:W3CDTF">2016-11-03T19:11:14Z</dcterms:modified>
</cp:coreProperties>
</file>