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Application Use Cases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smtClean="0"/>
              <a:t>Formerly by Edzel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9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346" y="1151466"/>
            <a:ext cx="8915400" cy="5435601"/>
          </a:xfrm>
        </p:spPr>
        <p:txBody>
          <a:bodyPr>
            <a:normAutofit/>
          </a:bodyPr>
          <a:lstStyle/>
          <a:p>
            <a:r>
              <a:rPr lang="en-GB" sz="1400" b="1" dirty="0" smtClean="0"/>
              <a:t>Primary Actor: </a:t>
            </a:r>
            <a:r>
              <a:rPr lang="en-GB" sz="1400" dirty="0" smtClean="0"/>
              <a:t>University Student</a:t>
            </a:r>
          </a:p>
          <a:p>
            <a:r>
              <a:rPr lang="en-GB" sz="1400" b="1" dirty="0" smtClean="0"/>
              <a:t>Stakeholders:</a:t>
            </a:r>
            <a:r>
              <a:rPr lang="en-GB" sz="1400" dirty="0" smtClean="0"/>
              <a:t> Brunel Server, Application login service, Student content loader service, server backend.</a:t>
            </a:r>
          </a:p>
          <a:p>
            <a:r>
              <a:rPr lang="en-GB" sz="1400" b="1" dirty="0" smtClean="0"/>
              <a:t>Pre-condition:</a:t>
            </a:r>
            <a:r>
              <a:rPr lang="en-GB" sz="1400" dirty="0" smtClean="0"/>
              <a:t> User must be a valid member of the university.</a:t>
            </a:r>
          </a:p>
          <a:p>
            <a:r>
              <a:rPr lang="en-GB" sz="1400" b="1" dirty="0" smtClean="0"/>
              <a:t>Post-condition:</a:t>
            </a:r>
            <a:r>
              <a:rPr lang="en-GB" sz="1400" dirty="0" smtClean="0"/>
              <a:t> User will be provided a welcome message and brought to the home screen of the application.</a:t>
            </a:r>
          </a:p>
          <a:p>
            <a:r>
              <a:rPr lang="en-GB" sz="1400" b="1" dirty="0" smtClean="0"/>
              <a:t>Trigger: </a:t>
            </a:r>
            <a:r>
              <a:rPr lang="en-GB" sz="1400" dirty="0" smtClean="0"/>
              <a:t>User presses the login button.</a:t>
            </a:r>
          </a:p>
          <a:p>
            <a:r>
              <a:rPr lang="en-GB" sz="1400" b="1" dirty="0" smtClean="0"/>
              <a:t>Goal Level</a:t>
            </a:r>
            <a:r>
              <a:rPr lang="en-GB" sz="1400" b="1" dirty="0"/>
              <a:t>: </a:t>
            </a:r>
            <a:r>
              <a:rPr lang="en-GB" sz="1400" dirty="0"/>
              <a:t>High level </a:t>
            </a:r>
            <a:r>
              <a:rPr lang="en-GB" sz="1400" dirty="0" smtClean="0"/>
              <a:t>goal</a:t>
            </a:r>
          </a:p>
          <a:p>
            <a:r>
              <a:rPr lang="en-GB" sz="1400" b="1" dirty="0" smtClean="0"/>
              <a:t>Goal :</a:t>
            </a:r>
            <a:r>
              <a:rPr lang="en-GB" sz="1400" dirty="0" smtClean="0"/>
              <a:t> Login to the application.</a:t>
            </a:r>
          </a:p>
          <a:p>
            <a:r>
              <a:rPr lang="en-GB" sz="1400" b="1" dirty="0" smtClean="0"/>
              <a:t>Scope:</a:t>
            </a:r>
            <a:r>
              <a:rPr lang="en-GB" sz="1400" dirty="0" smtClean="0"/>
              <a:t> Login screen from the mobile front-end.</a:t>
            </a:r>
          </a:p>
          <a:p>
            <a:r>
              <a:rPr lang="en-GB" sz="1400" b="1" dirty="0" smtClean="0"/>
              <a:t>Main Sequence:</a:t>
            </a:r>
          </a:p>
          <a:p>
            <a:pPr lvl="1"/>
            <a:r>
              <a:rPr lang="en-GB" sz="1400" dirty="0" smtClean="0"/>
              <a:t>1. Enter Brunel Student ID, and password.</a:t>
            </a:r>
          </a:p>
          <a:p>
            <a:pPr lvl="1"/>
            <a:r>
              <a:rPr lang="en-GB" sz="1400" dirty="0" smtClean="0"/>
              <a:t>2. Application login service communicates with Brunel Server if student credentials are valid.</a:t>
            </a:r>
          </a:p>
          <a:p>
            <a:pPr lvl="1"/>
            <a:r>
              <a:rPr lang="en-GB" sz="1400" dirty="0" smtClean="0"/>
              <a:t>3. If credentials are valid, the Application content loader service will communicate with the server backend and request to send user’s application related data onto the mobile front-end.</a:t>
            </a:r>
          </a:p>
          <a:p>
            <a:pPr lvl="1"/>
            <a:r>
              <a:rPr lang="en-GB" sz="1400" dirty="0" smtClean="0"/>
              <a:t>4. User is now taken to the home screen.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89467"/>
            <a:ext cx="897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7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346" y="1151466"/>
            <a:ext cx="8915400" cy="5435601"/>
          </a:xfrm>
        </p:spPr>
        <p:txBody>
          <a:bodyPr>
            <a:normAutofit lnSpcReduction="10000"/>
          </a:bodyPr>
          <a:lstStyle/>
          <a:p>
            <a:r>
              <a:rPr lang="en-GB" sz="1400" b="1" dirty="0" smtClean="0"/>
              <a:t>Primary Actor: </a:t>
            </a:r>
            <a:r>
              <a:rPr lang="en-GB" sz="1400" dirty="0" smtClean="0"/>
              <a:t>University Student (Buyer)</a:t>
            </a:r>
          </a:p>
          <a:p>
            <a:r>
              <a:rPr lang="en-GB" sz="1400" b="1" dirty="0" smtClean="0"/>
              <a:t>Stakeholders:</a:t>
            </a:r>
            <a:r>
              <a:rPr lang="en-GB" sz="1400" dirty="0" smtClean="0"/>
              <a:t> Server Backend, Printable receipt generator, Basket service, Student (Vendor), Messaging Service</a:t>
            </a:r>
          </a:p>
          <a:p>
            <a:r>
              <a:rPr lang="en-GB" sz="1400" b="1" dirty="0" smtClean="0"/>
              <a:t>Pre-condition:</a:t>
            </a:r>
            <a:r>
              <a:rPr lang="en-GB" sz="1400" dirty="0" smtClean="0"/>
              <a:t> User must be a valid member of the university. User must have 1 or more items in their basket.</a:t>
            </a:r>
          </a:p>
          <a:p>
            <a:r>
              <a:rPr lang="en-GB" sz="1400" b="1" dirty="0" smtClean="0"/>
              <a:t>Post-condition:</a:t>
            </a:r>
            <a:r>
              <a:rPr lang="en-GB" sz="1400" dirty="0" smtClean="0"/>
              <a:t> User will be sent a message in the application confirming the negotiation process. A printable receipt will be available for them to download and stored in the server backend.</a:t>
            </a:r>
          </a:p>
          <a:p>
            <a:r>
              <a:rPr lang="en-GB" sz="1400" b="1" dirty="0" smtClean="0"/>
              <a:t>Trigger: </a:t>
            </a:r>
            <a:r>
              <a:rPr lang="en-GB" sz="1400" dirty="0" smtClean="0"/>
              <a:t>User presses a negotiation button for a given product(s).</a:t>
            </a:r>
          </a:p>
          <a:p>
            <a:r>
              <a:rPr lang="en-GB" sz="1400" b="1" dirty="0" smtClean="0"/>
              <a:t>Goal Level</a:t>
            </a:r>
            <a:r>
              <a:rPr lang="en-GB" sz="1400" b="1" dirty="0"/>
              <a:t>: </a:t>
            </a:r>
            <a:r>
              <a:rPr lang="en-GB" sz="1400" dirty="0"/>
              <a:t>High level </a:t>
            </a:r>
            <a:r>
              <a:rPr lang="en-GB" sz="1400" dirty="0" smtClean="0"/>
              <a:t>goal</a:t>
            </a:r>
          </a:p>
          <a:p>
            <a:r>
              <a:rPr lang="en-GB" sz="1400" b="1" dirty="0" smtClean="0"/>
              <a:t>Goal :</a:t>
            </a:r>
            <a:r>
              <a:rPr lang="en-GB" sz="1400" dirty="0" smtClean="0"/>
              <a:t> To negotiate the purchase of an item with more than one vendor.</a:t>
            </a:r>
          </a:p>
          <a:p>
            <a:r>
              <a:rPr lang="en-GB" sz="1400" b="1" dirty="0" smtClean="0"/>
              <a:t>Scope:</a:t>
            </a:r>
            <a:r>
              <a:rPr lang="en-GB" sz="1400" dirty="0" smtClean="0"/>
              <a:t> Basket screen from the mobile front-end.</a:t>
            </a:r>
          </a:p>
          <a:p>
            <a:r>
              <a:rPr lang="en-GB" sz="1400" b="1" dirty="0" smtClean="0"/>
              <a:t>Main Sequence:</a:t>
            </a:r>
          </a:p>
          <a:p>
            <a:pPr lvl="1"/>
            <a:r>
              <a:rPr lang="en-GB" sz="1400" dirty="0" smtClean="0"/>
              <a:t>1. Basket service checks if the basket is not empty.</a:t>
            </a:r>
          </a:p>
          <a:p>
            <a:pPr lvl="1"/>
            <a:r>
              <a:rPr lang="en-GB" sz="1400" dirty="0" smtClean="0"/>
              <a:t>2. Messaging service will notify all vendors that the buyer has agreed to negotiate purchase.</a:t>
            </a:r>
          </a:p>
          <a:p>
            <a:pPr lvl="1"/>
            <a:r>
              <a:rPr lang="en-GB" sz="1400" dirty="0" smtClean="0"/>
              <a:t>3. Basket service communicates with the backend to ‘remove’ those items as they have been purchased.</a:t>
            </a:r>
          </a:p>
          <a:p>
            <a:pPr lvl="1"/>
            <a:r>
              <a:rPr lang="en-GB" sz="1400" dirty="0" smtClean="0"/>
              <a:t>4. Printable receipt generator is triggered by server backend which then uses the messaging service to provide the user and vendor a downloadable copy of the negotiation.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89467"/>
            <a:ext cx="897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Negotiation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9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346" y="1151466"/>
            <a:ext cx="8915400" cy="5435601"/>
          </a:xfrm>
        </p:spPr>
        <p:txBody>
          <a:bodyPr>
            <a:normAutofit lnSpcReduction="10000"/>
          </a:bodyPr>
          <a:lstStyle/>
          <a:p>
            <a:r>
              <a:rPr lang="en-GB" sz="1400" b="1" dirty="0" smtClean="0"/>
              <a:t>Primary Actor: </a:t>
            </a:r>
            <a:r>
              <a:rPr lang="en-GB" sz="1400" dirty="0" smtClean="0"/>
              <a:t>University Student (Vendor)</a:t>
            </a:r>
          </a:p>
          <a:p>
            <a:r>
              <a:rPr lang="en-GB" sz="1400" b="1" dirty="0" smtClean="0"/>
              <a:t>Stakeholders:</a:t>
            </a:r>
            <a:r>
              <a:rPr lang="en-GB" sz="1400" dirty="0" smtClean="0"/>
              <a:t> Server Backend, Display service, Selling Service, collection service, Student (Buyer)</a:t>
            </a:r>
          </a:p>
          <a:p>
            <a:r>
              <a:rPr lang="en-GB" sz="1400" b="1" dirty="0" smtClean="0"/>
              <a:t>Pre-condition:</a:t>
            </a:r>
            <a:r>
              <a:rPr lang="en-GB" sz="1400" dirty="0" smtClean="0"/>
              <a:t> User must be a valid member of the university. User must have an image of the actual product. The location to negotiate the transaction must be within the campus.</a:t>
            </a:r>
          </a:p>
          <a:p>
            <a:r>
              <a:rPr lang="en-GB" sz="1400" b="1" dirty="0" smtClean="0"/>
              <a:t>Post-condition:</a:t>
            </a:r>
            <a:r>
              <a:rPr lang="en-GB" sz="1400" dirty="0" smtClean="0"/>
              <a:t> The product that the vendor wishes to be sold is stored on the server backend and displayed when searched for. </a:t>
            </a:r>
          </a:p>
          <a:p>
            <a:r>
              <a:rPr lang="en-GB" sz="1400" b="1" dirty="0" smtClean="0"/>
              <a:t>Trigger: </a:t>
            </a:r>
            <a:r>
              <a:rPr lang="en-GB" sz="1400" dirty="0" smtClean="0"/>
              <a:t>User uploads details of a product and presses the ‘selling’ button.</a:t>
            </a:r>
          </a:p>
          <a:p>
            <a:r>
              <a:rPr lang="en-GB" sz="1400" b="1" dirty="0" smtClean="0"/>
              <a:t>Goal Level</a:t>
            </a:r>
            <a:r>
              <a:rPr lang="en-GB" sz="1400" b="1" dirty="0"/>
              <a:t>: </a:t>
            </a:r>
            <a:r>
              <a:rPr lang="en-GB" sz="1400" dirty="0"/>
              <a:t>High level </a:t>
            </a:r>
            <a:r>
              <a:rPr lang="en-GB" sz="1400" dirty="0" smtClean="0"/>
              <a:t>goal</a:t>
            </a:r>
          </a:p>
          <a:p>
            <a:r>
              <a:rPr lang="en-GB" sz="1400" b="1" dirty="0" smtClean="0"/>
              <a:t>Goal :</a:t>
            </a:r>
            <a:r>
              <a:rPr lang="en-GB" sz="1400" dirty="0" smtClean="0"/>
              <a:t> To advertise their own items to other users of the application.</a:t>
            </a:r>
          </a:p>
          <a:p>
            <a:r>
              <a:rPr lang="en-GB" sz="1400" b="1" dirty="0" smtClean="0"/>
              <a:t>Scope:</a:t>
            </a:r>
            <a:r>
              <a:rPr lang="en-GB" sz="1400" dirty="0" smtClean="0"/>
              <a:t> Selling screen from the mobile front-end for the vendor, Search screen as well for the buyer.</a:t>
            </a:r>
          </a:p>
          <a:p>
            <a:r>
              <a:rPr lang="en-GB" sz="1400" b="1" dirty="0" smtClean="0"/>
              <a:t>Main Sequence:</a:t>
            </a:r>
          </a:p>
          <a:p>
            <a:pPr lvl="1"/>
            <a:r>
              <a:rPr lang="en-GB" sz="1400" dirty="0" smtClean="0"/>
              <a:t>1. Vendor uploads details of a product to the selling service, which checks if there is a photo.</a:t>
            </a:r>
          </a:p>
          <a:p>
            <a:pPr lvl="1"/>
            <a:r>
              <a:rPr lang="en-GB" sz="1400" dirty="0" smtClean="0"/>
              <a:t>2. The selling service then initiates the collection service which gives the user an opportunity to select where to negotiate the transaction.</a:t>
            </a:r>
          </a:p>
          <a:p>
            <a:pPr lvl="1"/>
            <a:r>
              <a:rPr lang="en-GB" sz="1400" dirty="0" smtClean="0"/>
              <a:t>3. The selling service then stores the product onto the server backend.</a:t>
            </a:r>
          </a:p>
          <a:p>
            <a:pPr lvl="1"/>
            <a:r>
              <a:rPr lang="en-GB" sz="1400" dirty="0" smtClean="0"/>
              <a:t>4. A buyer searches up a query, and based on that, the display service will request product details from the server backend and display all the products, including the newly posted product to the buyer.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89467"/>
            <a:ext cx="897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Advertising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06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TO-DO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Messaging use case</a:t>
            </a:r>
          </a:p>
          <a:p>
            <a:r>
              <a:rPr lang="en-GB" dirty="0" smtClean="0"/>
              <a:t>Account settings use case</a:t>
            </a:r>
          </a:p>
        </p:txBody>
      </p:sp>
    </p:spTree>
    <p:extLst>
      <p:ext uri="{BB962C8B-B14F-4D97-AF65-F5344CB8AC3E}">
        <p14:creationId xmlns:p14="http://schemas.microsoft.com/office/powerpoint/2010/main" val="24938783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</TotalTime>
  <Words>619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Application Use Cases</vt:lpstr>
      <vt:lpstr>PowerPoint Presentation</vt:lpstr>
      <vt:lpstr>PowerPoint Presentation</vt:lpstr>
      <vt:lpstr>PowerPoint Presentation</vt:lpstr>
      <vt:lpstr>TO-DO</vt:lpstr>
    </vt:vector>
  </TitlesOfParts>
  <Company>Brunel University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Use Cases</dc:title>
  <dc:creator>Edzel Monteverde</dc:creator>
  <cp:lastModifiedBy>Edzel Monteverde</cp:lastModifiedBy>
  <cp:revision>6</cp:revision>
  <dcterms:created xsi:type="dcterms:W3CDTF">2016-11-04T13:05:23Z</dcterms:created>
  <dcterms:modified xsi:type="dcterms:W3CDTF">2016-11-04T13:40:18Z</dcterms:modified>
</cp:coreProperties>
</file>