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11/13/2016</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400" dirty="0"/>
              <a:t>Mobile Front-end and server back-end draft</a:t>
            </a:r>
            <a:br>
              <a:rPr lang="en-GB" sz="4400" dirty="0"/>
            </a:br>
            <a:r>
              <a:rPr lang="en-GB" sz="4400" dirty="0"/>
              <a:t>(Also not finished yet)</a:t>
            </a:r>
          </a:p>
        </p:txBody>
      </p:sp>
      <p:sp>
        <p:nvSpPr>
          <p:cNvPr id="3" name="Subtitle 2"/>
          <p:cNvSpPr>
            <a:spLocks noGrp="1"/>
          </p:cNvSpPr>
          <p:nvPr>
            <p:ph type="subTitle" idx="1"/>
          </p:nvPr>
        </p:nvSpPr>
        <p:spPr/>
        <p:txBody>
          <a:bodyPr>
            <a:normAutofit/>
          </a:bodyPr>
          <a:lstStyle/>
          <a:p>
            <a:r>
              <a:rPr lang="en-GB" sz="2000" dirty="0">
                <a:latin typeface="Castellar" panose="020A0402060406010301" pitchFamily="18" charset="0"/>
              </a:rPr>
              <a:t>By all those who embody Group 15.</a:t>
            </a:r>
          </a:p>
        </p:txBody>
      </p:sp>
    </p:spTree>
    <p:extLst>
      <p:ext uri="{BB962C8B-B14F-4D97-AF65-F5344CB8AC3E}">
        <p14:creationId xmlns:p14="http://schemas.microsoft.com/office/powerpoint/2010/main" val="39328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265" y="226829"/>
            <a:ext cx="10353761" cy="602512"/>
          </a:xfrm>
        </p:spPr>
        <p:txBody>
          <a:bodyPr>
            <a:normAutofit/>
          </a:bodyPr>
          <a:lstStyle/>
          <a:p>
            <a:r>
              <a:rPr lang="en-GB" sz="2400" dirty="0"/>
              <a:t>What is this powerpoint supposed to be</a:t>
            </a:r>
          </a:p>
        </p:txBody>
      </p:sp>
      <p:sp>
        <p:nvSpPr>
          <p:cNvPr id="4" name="TextBox 3"/>
          <p:cNvSpPr txBox="1"/>
          <p:nvPr/>
        </p:nvSpPr>
        <p:spPr>
          <a:xfrm>
            <a:off x="871265" y="1414131"/>
            <a:ext cx="10334846" cy="5078313"/>
          </a:xfrm>
          <a:prstGeom prst="rect">
            <a:avLst/>
          </a:prstGeom>
          <a:noFill/>
        </p:spPr>
        <p:txBody>
          <a:bodyPr wrap="square" rtlCol="0">
            <a:spAutoFit/>
          </a:bodyPr>
          <a:lstStyle/>
          <a:p>
            <a:pPr marL="285750" indent="-285750">
              <a:buFontTx/>
              <a:buChar char="-"/>
            </a:pPr>
            <a:r>
              <a:rPr lang="en-GB" dirty="0"/>
              <a:t>Though we have not decided a discrete structure for our application yet, it may be easier if I start drafting out the structure for the application and its server back-end.</a:t>
            </a:r>
          </a:p>
          <a:p>
            <a:pPr marL="285750" indent="-285750">
              <a:buFontTx/>
              <a:buChar char="-"/>
            </a:pPr>
            <a:endParaRPr lang="en-GB" dirty="0"/>
          </a:p>
          <a:p>
            <a:pPr marL="285750" indent="-285750">
              <a:buFontTx/>
              <a:buChar char="-"/>
            </a:pPr>
            <a:r>
              <a:rPr lang="en-GB" dirty="0"/>
              <a:t>By doing this, it makes it easier to code the modules for the application and divide it for everyone.</a:t>
            </a:r>
          </a:p>
          <a:p>
            <a:pPr marL="285750" indent="-285750">
              <a:buFontTx/>
              <a:buChar char="-"/>
            </a:pPr>
            <a:endParaRPr lang="en-GB" dirty="0"/>
          </a:p>
          <a:p>
            <a:pPr marL="285750" indent="-285750">
              <a:buFontTx/>
              <a:buChar char="-"/>
            </a:pPr>
            <a:r>
              <a:rPr lang="en-GB" dirty="0"/>
              <a:t>I think that approaching the application design using modules allows us to distribute the coding tasks effectively, and if we were to make such changes, we can do so without having to alter the rest of the program, only the modules.</a:t>
            </a:r>
            <a:endParaRPr lang="en-GB" dirty="0"/>
          </a:p>
          <a:p>
            <a:pPr marL="285750" indent="-285750">
              <a:buFontTx/>
              <a:buChar char="-"/>
            </a:pPr>
            <a:endParaRPr lang="en-GB" dirty="0"/>
          </a:p>
          <a:p>
            <a:pPr marL="285750" indent="-285750">
              <a:buFontTx/>
              <a:buChar char="-"/>
            </a:pPr>
            <a:r>
              <a:rPr lang="en-GB" dirty="0"/>
              <a:t>Note that in the following slides, the </a:t>
            </a:r>
            <a:r>
              <a:rPr lang="en-GB" u="sng" dirty="0"/>
              <a:t>‘shapes’ </a:t>
            </a:r>
            <a:r>
              <a:rPr lang="en-GB" dirty="0"/>
              <a:t>represent the </a:t>
            </a:r>
            <a:r>
              <a:rPr lang="en-GB" u="sng" dirty="0"/>
              <a:t>modules/components</a:t>
            </a:r>
            <a:r>
              <a:rPr lang="en-GB" dirty="0"/>
              <a:t> of the application.</a:t>
            </a:r>
          </a:p>
          <a:p>
            <a:pPr marL="285750" indent="-285750">
              <a:buFontTx/>
              <a:buChar char="-"/>
            </a:pPr>
            <a:endParaRPr lang="en-GB" dirty="0"/>
          </a:p>
          <a:p>
            <a:pPr marL="285750" indent="-285750">
              <a:buFontTx/>
              <a:buChar char="-"/>
            </a:pPr>
            <a:r>
              <a:rPr lang="en-GB" u="sng" dirty="0"/>
              <a:t>Modules/components</a:t>
            </a:r>
            <a:r>
              <a:rPr lang="en-GB" dirty="0"/>
              <a:t> are simply a collection of code, working for one purpose.</a:t>
            </a:r>
          </a:p>
          <a:p>
            <a:pPr marL="285750" indent="-285750">
              <a:buFontTx/>
              <a:buChar char="-"/>
            </a:pPr>
            <a:endParaRPr lang="en-GB" dirty="0"/>
          </a:p>
          <a:p>
            <a:pPr marL="285750" indent="-285750">
              <a:buFontTx/>
              <a:buChar char="-"/>
            </a:pPr>
            <a:r>
              <a:rPr lang="en-GB" dirty="0"/>
              <a:t>Again, if you feel changes need to be made to the slides, or additional slides are needed, feel free to do so.</a:t>
            </a:r>
          </a:p>
          <a:p>
            <a:pPr marL="285750" indent="-285750">
              <a:buFontTx/>
              <a:buChar char="-"/>
            </a:pPr>
            <a:endParaRPr lang="en-GB" dirty="0"/>
          </a:p>
        </p:txBody>
      </p:sp>
    </p:spTree>
    <p:extLst>
      <p:ext uri="{BB962C8B-B14F-4D97-AF65-F5344CB8AC3E}">
        <p14:creationId xmlns:p14="http://schemas.microsoft.com/office/powerpoint/2010/main" val="263974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497" y="139322"/>
            <a:ext cx="10353761" cy="464288"/>
          </a:xfrm>
        </p:spPr>
        <p:txBody>
          <a:bodyPr>
            <a:normAutofit fontScale="90000"/>
          </a:bodyPr>
          <a:lstStyle/>
          <a:p>
            <a:r>
              <a:rPr lang="en-GB" dirty="0"/>
              <a:t>MOBILE FRONT-END Login MODULE DESIGN</a:t>
            </a:r>
          </a:p>
        </p:txBody>
      </p:sp>
      <p:sp>
        <p:nvSpPr>
          <p:cNvPr id="4" name="Rectangle: Rounded Corners 3"/>
          <p:cNvSpPr/>
          <p:nvPr/>
        </p:nvSpPr>
        <p:spPr>
          <a:xfrm>
            <a:off x="659217" y="1541722"/>
            <a:ext cx="1382233" cy="3934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Login Activity (Layout file only)</a:t>
            </a:r>
          </a:p>
        </p:txBody>
      </p:sp>
      <p:sp>
        <p:nvSpPr>
          <p:cNvPr id="5" name="Rectangle: Rounded Corners 4"/>
          <p:cNvSpPr/>
          <p:nvPr/>
        </p:nvSpPr>
        <p:spPr>
          <a:xfrm>
            <a:off x="5064640" y="1587797"/>
            <a:ext cx="1382233" cy="3934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100" dirty="0"/>
              <a:t>Application Login Modules</a:t>
            </a:r>
          </a:p>
        </p:txBody>
      </p:sp>
      <p:sp>
        <p:nvSpPr>
          <p:cNvPr id="8" name="Rectangle: Rounded Corners 7"/>
          <p:cNvSpPr/>
          <p:nvPr/>
        </p:nvSpPr>
        <p:spPr>
          <a:xfrm>
            <a:off x="9792585" y="1541723"/>
            <a:ext cx="1417673" cy="4394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100" dirty="0"/>
              <a:t>Brunel Server</a:t>
            </a:r>
          </a:p>
        </p:txBody>
      </p:sp>
      <p:sp>
        <p:nvSpPr>
          <p:cNvPr id="9" name="Rectangle: Rounded Corners 8"/>
          <p:cNvSpPr/>
          <p:nvPr/>
        </p:nvSpPr>
        <p:spPr>
          <a:xfrm>
            <a:off x="9774870" y="2651490"/>
            <a:ext cx="1414129" cy="53517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100" dirty="0"/>
              <a:t>Server Back-End</a:t>
            </a:r>
          </a:p>
        </p:txBody>
      </p:sp>
      <p:cxnSp>
        <p:nvCxnSpPr>
          <p:cNvPr id="11" name="Straight Arrow Connector 10"/>
          <p:cNvCxnSpPr/>
          <p:nvPr/>
        </p:nvCxnSpPr>
        <p:spPr>
          <a:xfrm>
            <a:off x="2169042" y="1587797"/>
            <a:ext cx="2743200"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158410" y="1890825"/>
            <a:ext cx="2753832" cy="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253779" y="1935126"/>
            <a:ext cx="2442159" cy="400110"/>
          </a:xfrm>
          <a:prstGeom prst="rect">
            <a:avLst/>
          </a:prstGeom>
          <a:noFill/>
        </p:spPr>
        <p:txBody>
          <a:bodyPr wrap="square" rtlCol="0">
            <a:spAutoFit/>
          </a:bodyPr>
          <a:lstStyle/>
          <a:p>
            <a:r>
              <a:rPr lang="en-GB" sz="1000" dirty="0"/>
              <a:t>Updates information on layout activity. E.g. Login successful?</a:t>
            </a:r>
          </a:p>
        </p:txBody>
      </p:sp>
      <p:sp>
        <p:nvSpPr>
          <p:cNvPr id="17" name="TextBox 16"/>
          <p:cNvSpPr txBox="1"/>
          <p:nvPr/>
        </p:nvSpPr>
        <p:spPr>
          <a:xfrm>
            <a:off x="2253778" y="1292010"/>
            <a:ext cx="2442159" cy="246221"/>
          </a:xfrm>
          <a:prstGeom prst="rect">
            <a:avLst/>
          </a:prstGeom>
          <a:noFill/>
        </p:spPr>
        <p:txBody>
          <a:bodyPr wrap="square" rtlCol="0">
            <a:spAutoFit/>
          </a:bodyPr>
          <a:lstStyle/>
          <a:p>
            <a:r>
              <a:rPr lang="en-GB" sz="1000" dirty="0"/>
              <a:t>Provides login information to module</a:t>
            </a:r>
          </a:p>
        </p:txBody>
      </p:sp>
      <p:cxnSp>
        <p:nvCxnSpPr>
          <p:cNvPr id="22" name="Straight Arrow Connector 21"/>
          <p:cNvCxnSpPr/>
          <p:nvPr/>
        </p:nvCxnSpPr>
        <p:spPr>
          <a:xfrm>
            <a:off x="6618765" y="1587797"/>
            <a:ext cx="3035598"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6585097" y="1874875"/>
            <a:ext cx="3069266" cy="2481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25145" y="1296335"/>
            <a:ext cx="2822837" cy="246221"/>
          </a:xfrm>
          <a:prstGeom prst="rect">
            <a:avLst/>
          </a:prstGeom>
          <a:noFill/>
        </p:spPr>
        <p:txBody>
          <a:bodyPr wrap="square" rtlCol="0">
            <a:spAutoFit/>
          </a:bodyPr>
          <a:lstStyle/>
          <a:p>
            <a:r>
              <a:rPr lang="en-GB" sz="1000" dirty="0"/>
              <a:t>Sends login request with information given.</a:t>
            </a:r>
          </a:p>
        </p:txBody>
      </p:sp>
      <p:sp>
        <p:nvSpPr>
          <p:cNvPr id="30" name="TextBox 29"/>
          <p:cNvSpPr txBox="1"/>
          <p:nvPr/>
        </p:nvSpPr>
        <p:spPr>
          <a:xfrm>
            <a:off x="6567481" y="1935126"/>
            <a:ext cx="3317358" cy="246221"/>
          </a:xfrm>
          <a:prstGeom prst="rect">
            <a:avLst/>
          </a:prstGeom>
          <a:noFill/>
        </p:spPr>
        <p:txBody>
          <a:bodyPr wrap="square" rtlCol="0">
            <a:spAutoFit/>
          </a:bodyPr>
          <a:lstStyle/>
          <a:p>
            <a:r>
              <a:rPr lang="en-GB" sz="1000" dirty="0"/>
              <a:t>Responds whether student is a valid member or not. </a:t>
            </a:r>
          </a:p>
        </p:txBody>
      </p:sp>
      <p:cxnSp>
        <p:nvCxnSpPr>
          <p:cNvPr id="31" name="Straight Arrow Connector 30"/>
          <p:cNvCxnSpPr/>
          <p:nvPr/>
        </p:nvCxnSpPr>
        <p:spPr>
          <a:xfrm>
            <a:off x="1343245" y="1128827"/>
            <a:ext cx="7088" cy="27998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80483" y="847113"/>
            <a:ext cx="1360967" cy="246221"/>
          </a:xfrm>
          <a:prstGeom prst="rect">
            <a:avLst/>
          </a:prstGeom>
          <a:noFill/>
        </p:spPr>
        <p:txBody>
          <a:bodyPr wrap="square" rtlCol="0">
            <a:spAutoFit/>
          </a:bodyPr>
          <a:lstStyle/>
          <a:p>
            <a:r>
              <a:rPr lang="en-GB" sz="1000" dirty="0"/>
              <a:t>Application Start-up</a:t>
            </a:r>
          </a:p>
        </p:txBody>
      </p:sp>
      <p:sp>
        <p:nvSpPr>
          <p:cNvPr id="34" name="Rectangle: Rounded Corners 33"/>
          <p:cNvSpPr/>
          <p:nvPr/>
        </p:nvSpPr>
        <p:spPr>
          <a:xfrm>
            <a:off x="5037897" y="2722375"/>
            <a:ext cx="1382233" cy="3934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100" dirty="0"/>
              <a:t>Account Loader</a:t>
            </a:r>
          </a:p>
          <a:p>
            <a:pPr algn="ctr"/>
            <a:r>
              <a:rPr lang="en-GB" sz="1100" dirty="0"/>
              <a:t>Modules</a:t>
            </a:r>
          </a:p>
        </p:txBody>
      </p:sp>
      <p:cxnSp>
        <p:nvCxnSpPr>
          <p:cNvPr id="35" name="Straight Arrow Connector 34"/>
          <p:cNvCxnSpPr/>
          <p:nvPr/>
        </p:nvCxnSpPr>
        <p:spPr>
          <a:xfrm>
            <a:off x="6567481" y="2802319"/>
            <a:ext cx="3035598"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6533813" y="3082929"/>
            <a:ext cx="3069266" cy="2481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32891" y="2284695"/>
            <a:ext cx="2822837" cy="553998"/>
          </a:xfrm>
          <a:prstGeom prst="rect">
            <a:avLst/>
          </a:prstGeom>
          <a:noFill/>
        </p:spPr>
        <p:txBody>
          <a:bodyPr wrap="square" rtlCol="0">
            <a:spAutoFit/>
          </a:bodyPr>
          <a:lstStyle/>
          <a:p>
            <a:r>
              <a:rPr lang="en-GB" sz="1000" dirty="0"/>
              <a:t>Sends information retrieval request to group’s server backend to get account files associated with that account.</a:t>
            </a:r>
          </a:p>
        </p:txBody>
      </p:sp>
      <p:sp>
        <p:nvSpPr>
          <p:cNvPr id="38" name="TextBox 37"/>
          <p:cNvSpPr txBox="1"/>
          <p:nvPr/>
        </p:nvSpPr>
        <p:spPr>
          <a:xfrm>
            <a:off x="6866807" y="3087013"/>
            <a:ext cx="2461385" cy="246221"/>
          </a:xfrm>
          <a:prstGeom prst="rect">
            <a:avLst/>
          </a:prstGeom>
          <a:noFill/>
        </p:spPr>
        <p:txBody>
          <a:bodyPr wrap="square" rtlCol="0">
            <a:spAutoFit/>
          </a:bodyPr>
          <a:lstStyle/>
          <a:p>
            <a:r>
              <a:rPr lang="en-GB" sz="1000" dirty="0"/>
              <a:t>Provides student account information.</a:t>
            </a:r>
          </a:p>
        </p:txBody>
      </p:sp>
      <p:cxnSp>
        <p:nvCxnSpPr>
          <p:cNvPr id="42" name="Straight Arrow Connector 41"/>
          <p:cNvCxnSpPr/>
          <p:nvPr/>
        </p:nvCxnSpPr>
        <p:spPr>
          <a:xfrm>
            <a:off x="5295015" y="2094614"/>
            <a:ext cx="15664" cy="49804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349333" y="2038660"/>
            <a:ext cx="1089520" cy="553998"/>
          </a:xfrm>
          <a:prstGeom prst="rect">
            <a:avLst/>
          </a:prstGeom>
          <a:noFill/>
        </p:spPr>
        <p:txBody>
          <a:bodyPr wrap="square" rtlCol="0">
            <a:spAutoFit/>
          </a:bodyPr>
          <a:lstStyle/>
          <a:p>
            <a:r>
              <a:rPr lang="en-GB" sz="1000" dirty="0"/>
              <a:t>Sends student information to account loader.</a:t>
            </a:r>
          </a:p>
        </p:txBody>
      </p:sp>
      <p:cxnSp>
        <p:nvCxnSpPr>
          <p:cNvPr id="46" name="Straight Arrow Connector 45"/>
          <p:cNvCxnSpPr/>
          <p:nvPr/>
        </p:nvCxnSpPr>
        <p:spPr>
          <a:xfrm>
            <a:off x="6250439" y="3264435"/>
            <a:ext cx="1575124" cy="104730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p:cNvSpPr/>
          <p:nvPr/>
        </p:nvSpPr>
        <p:spPr>
          <a:xfrm>
            <a:off x="3423681" y="4567908"/>
            <a:ext cx="1488561" cy="3934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Home Page Activity</a:t>
            </a:r>
          </a:p>
          <a:p>
            <a:pPr algn="ctr"/>
            <a:r>
              <a:rPr lang="en-GB" sz="1100" dirty="0"/>
              <a:t>(Layout file only)</a:t>
            </a:r>
          </a:p>
        </p:txBody>
      </p:sp>
      <p:sp>
        <p:nvSpPr>
          <p:cNvPr id="50" name="TextBox 49"/>
          <p:cNvSpPr txBox="1"/>
          <p:nvPr/>
        </p:nvSpPr>
        <p:spPr>
          <a:xfrm>
            <a:off x="494302" y="2562005"/>
            <a:ext cx="2442159" cy="861774"/>
          </a:xfrm>
          <a:prstGeom prst="rect">
            <a:avLst/>
          </a:prstGeom>
          <a:noFill/>
        </p:spPr>
        <p:txBody>
          <a:bodyPr wrap="square" rtlCol="0">
            <a:spAutoFit/>
          </a:bodyPr>
          <a:lstStyle/>
          <a:p>
            <a:r>
              <a:rPr lang="en-GB" sz="1000" dirty="0">
                <a:solidFill>
                  <a:srgbClr val="00B0F0"/>
                </a:solidFill>
              </a:rPr>
              <a:t>- Blue arrows represent ‘forward movement’</a:t>
            </a:r>
          </a:p>
          <a:p>
            <a:endParaRPr lang="en-GB" sz="1000" dirty="0">
              <a:solidFill>
                <a:srgbClr val="92D050"/>
              </a:solidFill>
            </a:endParaRPr>
          </a:p>
          <a:p>
            <a:r>
              <a:rPr lang="en-GB" sz="1000" dirty="0">
                <a:solidFill>
                  <a:srgbClr val="92D050"/>
                </a:solidFill>
              </a:rPr>
              <a:t>- Green arrows represent ‘backwards movement’</a:t>
            </a:r>
          </a:p>
        </p:txBody>
      </p:sp>
      <p:sp>
        <p:nvSpPr>
          <p:cNvPr id="51" name="TextBox 50"/>
          <p:cNvSpPr txBox="1"/>
          <p:nvPr/>
        </p:nvSpPr>
        <p:spPr>
          <a:xfrm>
            <a:off x="3912212" y="3397047"/>
            <a:ext cx="1085875" cy="400110"/>
          </a:xfrm>
          <a:prstGeom prst="rect">
            <a:avLst/>
          </a:prstGeom>
          <a:noFill/>
        </p:spPr>
        <p:txBody>
          <a:bodyPr wrap="square" rtlCol="0">
            <a:spAutoFit/>
          </a:bodyPr>
          <a:lstStyle/>
          <a:p>
            <a:r>
              <a:rPr lang="en-GB" sz="1000" dirty="0"/>
              <a:t>Starts up home</a:t>
            </a:r>
          </a:p>
          <a:p>
            <a:r>
              <a:rPr lang="en-GB" sz="1000" dirty="0"/>
              <a:t>Page activity</a:t>
            </a:r>
          </a:p>
        </p:txBody>
      </p:sp>
      <p:sp>
        <p:nvSpPr>
          <p:cNvPr id="58" name="Rectangle: Rounded Corners 57"/>
          <p:cNvSpPr/>
          <p:nvPr/>
        </p:nvSpPr>
        <p:spPr>
          <a:xfrm>
            <a:off x="6959061" y="4468431"/>
            <a:ext cx="1414129" cy="53517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100" dirty="0"/>
              <a:t>Application Local Storage</a:t>
            </a:r>
          </a:p>
        </p:txBody>
      </p:sp>
      <p:sp>
        <p:nvSpPr>
          <p:cNvPr id="61" name="TextBox 60"/>
          <p:cNvSpPr txBox="1"/>
          <p:nvPr/>
        </p:nvSpPr>
        <p:spPr>
          <a:xfrm>
            <a:off x="5763436" y="3595059"/>
            <a:ext cx="1140361" cy="1169551"/>
          </a:xfrm>
          <a:prstGeom prst="rect">
            <a:avLst/>
          </a:prstGeom>
          <a:noFill/>
        </p:spPr>
        <p:txBody>
          <a:bodyPr wrap="square" rtlCol="0">
            <a:spAutoFit/>
          </a:bodyPr>
          <a:lstStyle/>
          <a:p>
            <a:r>
              <a:rPr lang="en-GB" sz="1000" dirty="0"/>
              <a:t>When user needs updates, sends a request to the Account Loader module to retrieve required data.</a:t>
            </a:r>
          </a:p>
        </p:txBody>
      </p:sp>
      <p:cxnSp>
        <p:nvCxnSpPr>
          <p:cNvPr id="63" name="Straight Arrow Connector 62"/>
          <p:cNvCxnSpPr/>
          <p:nvPr/>
        </p:nvCxnSpPr>
        <p:spPr>
          <a:xfrm flipH="1" flipV="1">
            <a:off x="5803761" y="3316544"/>
            <a:ext cx="1531529" cy="99519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7192978" y="3677283"/>
            <a:ext cx="2461385" cy="400110"/>
          </a:xfrm>
          <a:prstGeom prst="rect">
            <a:avLst/>
          </a:prstGeom>
          <a:noFill/>
        </p:spPr>
        <p:txBody>
          <a:bodyPr wrap="square" rtlCol="0">
            <a:spAutoFit/>
          </a:bodyPr>
          <a:lstStyle/>
          <a:p>
            <a:r>
              <a:rPr lang="en-GB" sz="1000" dirty="0"/>
              <a:t>Stores account information into temporary local application storage.</a:t>
            </a:r>
          </a:p>
        </p:txBody>
      </p:sp>
      <p:cxnSp>
        <p:nvCxnSpPr>
          <p:cNvPr id="74" name="Straight Arrow Connector 73"/>
          <p:cNvCxnSpPr/>
          <p:nvPr/>
        </p:nvCxnSpPr>
        <p:spPr>
          <a:xfrm flipH="1">
            <a:off x="4118396" y="3256398"/>
            <a:ext cx="1092924" cy="114261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164836" y="5114494"/>
            <a:ext cx="3125" cy="91533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13738" y="6067613"/>
            <a:ext cx="1085875" cy="400110"/>
          </a:xfrm>
          <a:prstGeom prst="rect">
            <a:avLst/>
          </a:prstGeom>
          <a:noFill/>
        </p:spPr>
        <p:txBody>
          <a:bodyPr wrap="square" rtlCol="0">
            <a:spAutoFit/>
          </a:bodyPr>
          <a:lstStyle/>
          <a:p>
            <a:r>
              <a:rPr lang="en-GB" sz="1000" dirty="0"/>
              <a:t>Begin usage of application.</a:t>
            </a:r>
          </a:p>
        </p:txBody>
      </p:sp>
    </p:spTree>
    <p:extLst>
      <p:ext uri="{BB962C8B-B14F-4D97-AF65-F5344CB8AC3E}">
        <p14:creationId xmlns:p14="http://schemas.microsoft.com/office/powerpoint/2010/main" val="2127153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A0A0A0"/>
      </a:dk1>
      <a:lt1>
        <a:sysClr val="window" lastClr="383635"/>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51</TotalTime>
  <Words>326</Words>
  <Application>Microsoft Office PowerPoint</Application>
  <PresentationFormat>Widescreen</PresentationFormat>
  <Paragraphs>40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Bookman Old Style</vt:lpstr>
      <vt:lpstr>Castellar</vt:lpstr>
      <vt:lpstr>Rockwell</vt:lpstr>
      <vt:lpstr>Damask</vt:lpstr>
      <vt:lpstr>Mobile Front-end and server back-end draft (Also not finished yet)</vt:lpstr>
      <vt:lpstr>What is this powerpoint supposed to be</vt:lpstr>
      <vt:lpstr>MOBILE FRONT-END Login MODULE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Front-end and server back-end draft</dc:title>
  <dc:creator>Edzel</dc:creator>
  <cp:lastModifiedBy>Edzel</cp:lastModifiedBy>
  <cp:revision>6</cp:revision>
  <dcterms:created xsi:type="dcterms:W3CDTF">2016-11-13T10:55:40Z</dcterms:created>
  <dcterms:modified xsi:type="dcterms:W3CDTF">2016-11-13T11:47:06Z</dcterms:modified>
</cp:coreProperties>
</file>