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7E31F0-CE6D-4391-8D92-DEAC38F294BE}">
          <p14:sldIdLst>
            <p14:sldId id="256"/>
            <p14:sldId id="258"/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E5A3A-0BFC-4C8C-9089-BB62C60929B2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EE6C1-3E2E-49FB-A1A6-15C9E623A3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23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76F4CC-B75D-4257-A84B-18517CB08507}" type="datetime1">
              <a:rPr lang="en-GB" smtClean="0"/>
              <a:t>04/11/2016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25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8D47-0B1C-4CB4-95E3-5E722D0C70B6}" type="datetime1">
              <a:rPr lang="en-GB" smtClean="0"/>
              <a:t>04/11/2016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8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F7412010-ED15-4FBC-A9A3-B8E5B3FA5BCA}" type="datetime1">
              <a:rPr lang="en-GB" smtClean="0"/>
              <a:t>04/11/2016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82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A0EA-CE97-45CD-BB71-6D6B5EF3505E}" type="datetime1">
              <a:rPr lang="en-GB" smtClean="0"/>
              <a:t>04/11/2016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41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053C2AE-9781-4E15-85C3-C2A5198172E6}" type="datetime1">
              <a:rPr lang="en-GB" smtClean="0"/>
              <a:t>04/11/2016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145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8261-D90F-4FCF-A788-8C46138F1A3B}" type="datetime1">
              <a:rPr lang="en-GB" smtClean="0"/>
              <a:t>04/11/2016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79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E8B-97CB-4FF1-A6EF-860C7023FEEC}" type="datetime1">
              <a:rPr lang="en-GB" smtClean="0"/>
              <a:t>04/11/2016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43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8B8C-0E02-4DAB-9069-D760391A0176}" type="datetime1">
              <a:rPr lang="en-GB" smtClean="0"/>
              <a:t>04/11/2016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6D64-1500-4DF1-B1B3-6F13A1B1C6F2}" type="datetime1">
              <a:rPr lang="en-GB" smtClean="0"/>
              <a:t>04/11/2016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45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64B0-C59C-492D-A96C-87D235D782E6}" type="datetime1">
              <a:rPr lang="en-GB" smtClean="0"/>
              <a:t>04/11/2016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D970-2175-44EF-8B63-5F6FBA1EF2E4}" type="datetime1">
              <a:rPr lang="en-GB" smtClean="0"/>
              <a:t>04/11/2016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15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AC80977-A80C-4987-8EDB-8C5CFDA57DD9}" type="datetime1">
              <a:rPr lang="en-GB" smtClean="0"/>
              <a:t>04/11/2016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82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Brunel University buy and sell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79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Brunel Buy and Sell?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application is all about buying and selling within students at Brunel University.</a:t>
            </a:r>
          </a:p>
          <a:p>
            <a:r>
              <a:rPr lang="en-GB" dirty="0"/>
              <a:t>There is already a market for this as there is a Facebook page which students use to advertise their goods but it is very inconvenient as many people don’t know about the page or don’t use Facebook.</a:t>
            </a:r>
          </a:p>
          <a:p>
            <a:r>
              <a:rPr lang="en-GB" dirty="0"/>
              <a:t>There are around roughly 1300 students who use this page already.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00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33424" y="12472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Facebook page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813" t="26112" r="45859" b="18333"/>
          <a:stretch/>
        </p:blipFill>
        <p:spPr>
          <a:xfrm>
            <a:off x="7734301" y="1251887"/>
            <a:ext cx="3962400" cy="4703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27968" t="29722" r="46485" b="15972"/>
          <a:stretch/>
        </p:blipFill>
        <p:spPr>
          <a:xfrm>
            <a:off x="466724" y="1342700"/>
            <a:ext cx="3781425" cy="4521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4830394" y="1936211"/>
            <a:ext cx="2321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These are the types of </a:t>
            </a:r>
          </a:p>
          <a:p>
            <a:pPr algn="ctr"/>
            <a:r>
              <a:rPr lang="en-GB" dirty="0"/>
              <a:t>products on sale.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10672" y="3910614"/>
            <a:ext cx="33611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Students tend to buy and sell books for cheaper making it extremely helpful for new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Useful electronics such as printers, TV, laptops and more are put on sale.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cxnSp>
        <p:nvCxnSpPr>
          <p:cNvPr id="20" name="Straight Arrow Connector 19"/>
          <p:cNvCxnSpPr>
            <a:stCxn id="18" idx="2"/>
            <a:endCxn id="14" idx="3"/>
          </p:cNvCxnSpPr>
          <p:nvPr/>
        </p:nvCxnSpPr>
        <p:spPr>
          <a:xfrm flipH="1">
            <a:off x="4248149" y="2582542"/>
            <a:ext cx="1743076" cy="1020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2" idx="1"/>
          </p:cNvCxnSpPr>
          <p:nvPr/>
        </p:nvCxnSpPr>
        <p:spPr>
          <a:xfrm>
            <a:off x="5991225" y="2582542"/>
            <a:ext cx="1743076" cy="102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3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66724" y="1936211"/>
            <a:ext cx="355397" cy="1610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409350" y="2885813"/>
            <a:ext cx="268448" cy="17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95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555" t="21769" r="45816" b="14863"/>
          <a:stretch/>
        </p:blipFill>
        <p:spPr>
          <a:xfrm>
            <a:off x="377503" y="427496"/>
            <a:ext cx="3624045" cy="5040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10393" y="1191237"/>
            <a:ext cx="629174" cy="209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39567" y="1296099"/>
            <a:ext cx="3707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47501" y="757490"/>
            <a:ext cx="3361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One of the issues of the Facebook page is the pricing as the sellers cant always put down the correct prices for the product they are selling.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0704" y="1532653"/>
            <a:ext cx="318782" cy="220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647501" y="2282265"/>
            <a:ext cx="336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This can make it confusing for the buyers.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28211" t="23878" r="45893" b="31621"/>
          <a:stretch/>
        </p:blipFill>
        <p:spPr>
          <a:xfrm>
            <a:off x="8221211" y="2799928"/>
            <a:ext cx="3411975" cy="3298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8221211" y="3372374"/>
            <a:ext cx="494950" cy="184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or: Elbow 22"/>
          <p:cNvCxnSpPr>
            <a:stCxn id="14" idx="2"/>
            <a:endCxn id="19" idx="1"/>
          </p:cNvCxnSpPr>
          <p:nvPr/>
        </p:nvCxnSpPr>
        <p:spPr>
          <a:xfrm rot="16200000" flipH="1">
            <a:off x="6975826" y="2219267"/>
            <a:ext cx="597613" cy="18931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0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5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38872" y="2477143"/>
            <a:ext cx="7034362" cy="1113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08217745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57</TotalTime>
  <Words>166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Schoolbook</vt:lpstr>
      <vt:lpstr>Corbel</vt:lpstr>
      <vt:lpstr>Headlines</vt:lpstr>
      <vt:lpstr>Brunel University buy and sell</vt:lpstr>
      <vt:lpstr>What is Brunel Buy and Sell?</vt:lpstr>
      <vt:lpstr>Facebook page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Brunel University buy and sell</dc:title>
  <dc:creator>Ashish</dc:creator>
  <cp:lastModifiedBy>Ashish</cp:lastModifiedBy>
  <cp:revision>8</cp:revision>
  <dcterms:created xsi:type="dcterms:W3CDTF">2016-10-31T20:51:44Z</dcterms:created>
  <dcterms:modified xsi:type="dcterms:W3CDTF">2016-11-04T13:31:25Z</dcterms:modified>
</cp:coreProperties>
</file>