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7E31F0-CE6D-4391-8D92-DEAC38F294BE}">
          <p14:sldIdLst>
            <p14:sldId id="256"/>
            <p14:sldId id="258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E5A3A-0BFC-4C8C-9089-BB62C60929B2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EE6C1-3E2E-49FB-A1A6-15C9E623A3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23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E6C1-3E2E-49FB-A1A6-15C9E623A3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04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76F4CC-B75D-4257-A84B-18517CB08507}" type="datetime1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25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8D47-0B1C-4CB4-95E3-5E722D0C70B6}" type="datetime1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8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F7412010-ED15-4FBC-A9A3-B8E5B3FA5BCA}" type="datetime1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82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A0EA-CE97-45CD-BB71-6D6B5EF3505E}" type="datetime1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1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053C2AE-9781-4E15-85C3-C2A5198172E6}" type="datetime1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145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8261-D90F-4FCF-A788-8C46138F1A3B}" type="datetime1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79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4E8B-97CB-4FF1-A6EF-860C7023FEEC}" type="datetime1">
              <a:rPr lang="en-GB" smtClean="0"/>
              <a:t>03/11/2016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3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8B8C-0E02-4DAB-9069-D760391A0176}" type="datetime1">
              <a:rPr lang="en-GB" smtClean="0"/>
              <a:t>03/11/2016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6D64-1500-4DF1-B1B3-6F13A1B1C6F2}" type="datetime1">
              <a:rPr lang="en-GB" smtClean="0"/>
              <a:t>03/11/2016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45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64B0-C59C-492D-A96C-87D235D782E6}" type="datetime1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D970-2175-44EF-8B63-5F6FBA1EF2E4}" type="datetime1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15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AC80977-A80C-4987-8EDB-8C5CFDA57DD9}" type="datetime1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DABB795-FF2F-46C0-9726-9CBC5268996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8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Brunel University buy and </a:t>
            </a:r>
            <a:r>
              <a:rPr lang="en-GB" dirty="0" smtClean="0"/>
              <a:t>sell*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638270" y="6260757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*Name not decided yet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79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43" y="2451989"/>
            <a:ext cx="3833906" cy="153273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 Brunel Buy and </a:t>
            </a:r>
            <a:r>
              <a:rPr lang="en-GB" dirty="0" smtClean="0"/>
              <a:t>Sell*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2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5659432" y="317010"/>
            <a:ext cx="4162425" cy="1292662"/>
            <a:chOff x="304800" y="342900"/>
            <a:chExt cx="4162425" cy="1292662"/>
          </a:xfrm>
        </p:grpSpPr>
        <p:sp>
          <p:nvSpPr>
            <p:cNvPr id="4" name="TextBox 3"/>
            <p:cNvSpPr txBox="1"/>
            <p:nvPr/>
          </p:nvSpPr>
          <p:spPr>
            <a:xfrm>
              <a:off x="304800" y="342900"/>
              <a:ext cx="4162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What is Brunel Buy and Sell?</a:t>
              </a:r>
              <a:endParaRPr lang="en-GB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" y="712232"/>
              <a:ext cx="41624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This application is all about buying and selling within students at Brunel </a:t>
              </a:r>
              <a:r>
                <a:rPr lang="en-GB" dirty="0" smtClean="0"/>
                <a:t>University</a:t>
              </a:r>
              <a:r>
                <a:rPr lang="en-GB" dirty="0"/>
                <a:t>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69108" y="1847262"/>
            <a:ext cx="4162425" cy="2677656"/>
            <a:chOff x="6592884" y="3857591"/>
            <a:chExt cx="4162425" cy="2677656"/>
          </a:xfrm>
        </p:grpSpPr>
        <p:sp>
          <p:nvSpPr>
            <p:cNvPr id="7" name="TextBox 6"/>
            <p:cNvSpPr txBox="1"/>
            <p:nvPr/>
          </p:nvSpPr>
          <p:spPr>
            <a:xfrm>
              <a:off x="6592884" y="3857591"/>
              <a:ext cx="4162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How did you get the idea?</a:t>
              </a:r>
              <a:endParaRPr lang="en-GB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92884" y="4226923"/>
              <a:ext cx="416242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The idea and motivation came from a Facebook page which Brunel students use to </a:t>
              </a:r>
              <a:r>
                <a:rPr lang="en-GB" dirty="0"/>
                <a:t>advertise their goods but it is very inconvenient as many people don’t know about the page or don’t use Facebook</a:t>
              </a:r>
              <a:r>
                <a:rPr lang="en-GB" dirty="0" smtClean="0"/>
                <a:t>.</a:t>
              </a:r>
            </a:p>
            <a:p>
              <a:endParaRPr lang="en-GB" dirty="0"/>
            </a:p>
            <a:p>
              <a:r>
                <a:rPr lang="en-GB" dirty="0" smtClean="0"/>
                <a:t>By making this app we wish to make it </a:t>
              </a:r>
              <a:r>
                <a:rPr lang="en-GB" dirty="0" smtClean="0"/>
                <a:t>easier </a:t>
              </a:r>
              <a:r>
                <a:rPr lang="en-GB" dirty="0" smtClean="0"/>
                <a:t>for </a:t>
              </a:r>
              <a:r>
                <a:rPr lang="en-GB" dirty="0" smtClean="0"/>
                <a:t>students to buy and sell goods.</a:t>
              </a:r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59432" y="4762508"/>
            <a:ext cx="4162425" cy="1520265"/>
            <a:chOff x="8301131" y="392296"/>
            <a:chExt cx="4162425" cy="1520265"/>
          </a:xfrm>
        </p:grpSpPr>
        <p:sp>
          <p:nvSpPr>
            <p:cNvPr id="9" name="TextBox 8"/>
            <p:cNvSpPr txBox="1"/>
            <p:nvPr/>
          </p:nvSpPr>
          <p:spPr>
            <a:xfrm>
              <a:off x="8301131" y="392296"/>
              <a:ext cx="4162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Who is the target market?</a:t>
              </a:r>
              <a:endParaRPr lang="en-GB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01131" y="712232"/>
              <a:ext cx="41624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Our target market is the students at </a:t>
              </a:r>
              <a:r>
                <a:rPr lang="en-GB" dirty="0"/>
                <a:t>B</a:t>
              </a:r>
              <a:r>
                <a:rPr lang="en-GB" dirty="0" smtClean="0"/>
                <a:t>runel university.</a:t>
              </a:r>
            </a:p>
            <a:p>
              <a:r>
                <a:rPr lang="en-GB" dirty="0" smtClean="0"/>
                <a:t>There </a:t>
              </a:r>
              <a:r>
                <a:rPr lang="en-GB" dirty="0"/>
                <a:t>are around roughly 1300 students who use this page already.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0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6775" y="10795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Facebook page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813" t="26112" r="45859" b="18333"/>
          <a:stretch/>
        </p:blipFill>
        <p:spPr>
          <a:xfrm>
            <a:off x="7734301" y="1251887"/>
            <a:ext cx="3962400" cy="4703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7968" t="29722" r="46485" b="15972"/>
          <a:stretch/>
        </p:blipFill>
        <p:spPr>
          <a:xfrm>
            <a:off x="466724" y="1342700"/>
            <a:ext cx="3781425" cy="4521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830393" y="1789107"/>
            <a:ext cx="232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These are the types of </a:t>
            </a:r>
          </a:p>
          <a:p>
            <a:pPr algn="ctr"/>
            <a:r>
              <a:rPr lang="en-GB" dirty="0"/>
              <a:t>products on sale.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10671" y="3702788"/>
            <a:ext cx="3361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Students tend to buy and sell books for cheaper making it extremely helpful for new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Useful electronics such as printers, TV, laptops and more are put on 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cxnSp>
        <p:nvCxnSpPr>
          <p:cNvPr id="20" name="Straight Arrow Connector 19"/>
          <p:cNvCxnSpPr>
            <a:stCxn id="18" idx="2"/>
            <a:endCxn id="14" idx="3"/>
          </p:cNvCxnSpPr>
          <p:nvPr/>
        </p:nvCxnSpPr>
        <p:spPr>
          <a:xfrm flipH="1">
            <a:off x="4248149" y="2435438"/>
            <a:ext cx="1743075" cy="1168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2" idx="1"/>
          </p:cNvCxnSpPr>
          <p:nvPr/>
        </p:nvCxnSpPr>
        <p:spPr>
          <a:xfrm>
            <a:off x="5991224" y="2435438"/>
            <a:ext cx="1743077" cy="116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95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B795-FF2F-46C0-9726-9CBC5268996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5273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91</TotalTime>
  <Words>175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Corbel</vt:lpstr>
      <vt:lpstr>Headlines</vt:lpstr>
      <vt:lpstr>Brunel University buy and sell*</vt:lpstr>
      <vt:lpstr> Brunel Buy and Sell* </vt:lpstr>
      <vt:lpstr>Facebook page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Brunel University buy and sell</dc:title>
  <dc:creator>Ashish</dc:creator>
  <cp:lastModifiedBy>Ashish Gurung</cp:lastModifiedBy>
  <cp:revision>10</cp:revision>
  <dcterms:created xsi:type="dcterms:W3CDTF">2016-10-31T20:51:44Z</dcterms:created>
  <dcterms:modified xsi:type="dcterms:W3CDTF">2016-11-03T14:37:01Z</dcterms:modified>
</cp:coreProperties>
</file>