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H5hAeTYgc9ulW7sSklfjc8cb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d35333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d3533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0d353332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0d3533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852257fe4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a852257fe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852257fe4_0_31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ga852257fe4_0_31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" name="Google Shape;12;ga852257fe4_0_31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a852257fe4_0_31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a852257fe4_0_3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852257fe4_0_309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Google Shape;54;ga852257fe4_0_30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852257fe4_0_312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ga852257fe4_0_312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a852257fe4_0_3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852257fe4_0_31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ga852257fe4_0_27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7" name="Google Shape;17;ga852257fe4_0_27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a852257fe4_0_27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a852257fe4_0_27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a852257fe4_0_272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1" name="Google Shape;21;ga852257fe4_0_272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ga852257fe4_0_27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852257fe4_0_280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ga852257fe4_0_28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852257fe4_0_28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a852257fe4_0_28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a852257fe4_0_28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852257fe4_0_2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a852257fe4_0_28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a852257fe4_0_28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a852257fe4_0_28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852257fe4_0_2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ga852257fe4_0_29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852257fe4_0_29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a852257fe4_0_29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a852257fe4_0_29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852257fe4_0_299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a852257fe4_0_29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852257fe4_0_30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a852257fe4_0_30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a852257fe4_0_302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a852257fe4_0_302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ga852257fe4_0_30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a852257fe4_0_30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852257fe4_0_26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a852257fe4_0_26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b="0" i="0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a852257fe4_0_26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S17B022/BTP" TargetMode="External"/><Relationship Id="rId4" Type="http://schemas.openxmlformats.org/officeDocument/2006/relationships/hyperlink" Target="https://github.com/CS17B022/BTP/tree/main/Graph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B.Tech Term Project</a:t>
            </a:r>
            <a:endParaRPr/>
          </a:p>
        </p:txBody>
      </p:sp>
      <p:sp>
        <p:nvSpPr>
          <p:cNvPr id="66" name="Google Shape;66;p1"/>
          <p:cNvSpPr txBox="1"/>
          <p:nvPr>
            <p:ph idx="1" type="body"/>
          </p:nvPr>
        </p:nvSpPr>
        <p:spPr>
          <a:xfrm>
            <a:off x="1187079" y="2211200"/>
            <a:ext cx="98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 sz="2100">
                <a:solidFill>
                  <a:srgbClr val="FFFFFF"/>
                </a:solidFill>
              </a:rPr>
              <a:t>Indoor localization using bluetooth(BLE) beacons and Smartphone Sensors(Geomagnetic)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b="1" lang="en-US" sz="2100">
                <a:solidFill>
                  <a:srgbClr val="FFFFFF"/>
                </a:solidFill>
              </a:rPr>
              <a:t>Team 12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b="1" lang="en-US" sz="2100">
                <a:solidFill>
                  <a:srgbClr val="FFFFFF"/>
                </a:solidFill>
              </a:rPr>
              <a:t>Faculty Advisor – Dr. Venkata Ramana Badarla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b="1" lang="en-US" sz="2100">
                <a:solidFill>
                  <a:srgbClr val="FFFFFF"/>
                </a:solidFill>
              </a:rPr>
              <a:t>Members – Abhishek Kaushik CS17B001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b="1" lang="en-US" sz="2100">
                <a:solidFill>
                  <a:srgbClr val="FFFFFF"/>
                </a:solidFill>
              </a:rPr>
              <a:t>		Nilesh Tiwari CS17B022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23354" y="873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123350" y="656500"/>
            <a:ext cx="119109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300">
                <a:solidFill>
                  <a:srgbClr val="FFFFFF"/>
                </a:solidFill>
              </a:rPr>
              <a:t>Given a user with a smartphone in an indoor space, determine its location using sensors embedded in smartphone and other technologies such as Cellular Network, WiFi, BLE, etc. 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300">
                <a:solidFill>
                  <a:srgbClr val="FFFFFF"/>
                </a:solidFill>
              </a:rPr>
              <a:t>Area - Indoor Localization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300">
                <a:solidFill>
                  <a:srgbClr val="FFFFFF"/>
                </a:solidFill>
              </a:rPr>
              <a:t>Sub area - Probabilistic fingerprinting method using BLE RSSI and magnetic field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300">
                <a:solidFill>
                  <a:srgbClr val="FFFFFF"/>
                </a:solidFill>
              </a:rPr>
              <a:t>			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23350" y="1791400"/>
            <a:ext cx="7325100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Offline Phase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  <a:endParaRPr b="0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1. 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RSSI radio map for BLE data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M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ij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in the format :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ij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= [X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B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R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ij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X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= l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ocation of reference point i given by x and y coordinates [x, y]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,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is the BLE beacon identifier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R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ij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is the mean RSSI of 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50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samples taken from the jth BLE beacon signal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MFI map for magnetic field data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in the format :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M(x,y) = [X,Y, 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z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b="1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 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Y represent x and y coordinates of an RP , m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m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and m</a:t>
            </a:r>
            <a:r>
              <a:rPr b="0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z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represent the three-axis intensities generated from the magnetic sensor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= (m</a:t>
            </a:r>
            <a:r>
              <a:rPr b="1" baseline="30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+ m</a:t>
            </a:r>
            <a:r>
              <a:rPr b="1" baseline="30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+ m</a:t>
            </a:r>
            <a:r>
              <a:rPr b="1" baseline="30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baseline="-25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z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b="1" baseline="3000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½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is average magnetic fiel</a:t>
            </a:r>
            <a:r>
              <a:rPr b="1"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 intensity</a:t>
            </a:r>
            <a:endParaRPr b="1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Online Phase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Input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 Readings of Geomagnetic field and RSSI(Received signal strength) from different beacons collected</a:t>
            </a:r>
            <a:endParaRPr b="0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Model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 Take the input and  process with the reading collected in offline phase </a:t>
            </a:r>
            <a:endParaRPr b="0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Output </a:t>
            </a:r>
            <a:r>
              <a:rPr lang="en-US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 Location(coordinates) of   person - (X, Y)</a:t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963350" y="1911825"/>
            <a:ext cx="48759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750" y="1791388"/>
            <a:ext cx="4512500" cy="38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7521700" y="5723300"/>
            <a:ext cx="45126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Fig. 1 : Online phase of the system</a:t>
            </a:r>
            <a:endParaRPr b="0" i="0" sz="14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474025" y="3664525"/>
            <a:ext cx="842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50" y="6150900"/>
            <a:ext cx="3215400" cy="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325" y="5141250"/>
            <a:ext cx="53911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1025" y="6150900"/>
            <a:ext cx="3990725" cy="7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9235675" y="4313448"/>
            <a:ext cx="1081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d3533325_0_0"/>
          <p:cNvSpPr txBox="1"/>
          <p:nvPr>
            <p:ph type="title"/>
          </p:nvPr>
        </p:nvSpPr>
        <p:spPr>
          <a:xfrm>
            <a:off x="631900" y="552125"/>
            <a:ext cx="8761500" cy="73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till now</a:t>
            </a:r>
            <a:endParaRPr/>
          </a:p>
        </p:txBody>
      </p:sp>
      <p:sp>
        <p:nvSpPr>
          <p:cNvPr id="87" name="Google Shape;87;gc0d3533325_0_0"/>
          <p:cNvSpPr txBox="1"/>
          <p:nvPr>
            <p:ph idx="1" type="body"/>
          </p:nvPr>
        </p:nvSpPr>
        <p:spPr>
          <a:xfrm>
            <a:off x="733600" y="1288625"/>
            <a:ext cx="7620900" cy="181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1. Built the Android app to collect the magnetic field and Bluetooth signal strength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2. Chose the Testbed and collected the readings( Highly Labor intensive) in the form specified above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3. Built signal strength map for each beacon and magnetic field.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4. Implemented the WKNN model and analyzed the relation between different parameters( distance, rssi, x-coordinate, y-coordinate, sampling time, fingerprint dimensionality, magnetic field intensity, magnetic field’s components).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8" name="Google Shape;88;gc0d3533325_0_0"/>
          <p:cNvSpPr txBox="1"/>
          <p:nvPr/>
        </p:nvSpPr>
        <p:spPr>
          <a:xfrm>
            <a:off x="138238" y="6320375"/>
            <a:ext cx="11747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Fig. 3 Top view of Experimental environment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gc0d35333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00" y="5590075"/>
            <a:ext cx="10933727" cy="7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c0d35333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3552525"/>
            <a:ext cx="7853052" cy="191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c0d353332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2350" y="653850"/>
            <a:ext cx="2894974" cy="3865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c0d3533325_0_0"/>
          <p:cNvSpPr txBox="1"/>
          <p:nvPr/>
        </p:nvSpPr>
        <p:spPr>
          <a:xfrm>
            <a:off x="8772350" y="4518950"/>
            <a:ext cx="308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Fig.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2 </a:t>
            </a:r>
            <a:r>
              <a:rPr lang="en-US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Experimental environment (Transit Campus Hostel C Block Ground Floor Corridor)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d3533325_0_5"/>
          <p:cNvSpPr txBox="1"/>
          <p:nvPr>
            <p:ph type="title"/>
          </p:nvPr>
        </p:nvSpPr>
        <p:spPr>
          <a:xfrm>
            <a:off x="5136151" y="319850"/>
            <a:ext cx="62550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Action plan for the semester</a:t>
            </a:r>
            <a:endParaRPr/>
          </a:p>
        </p:txBody>
      </p:sp>
      <p:sp>
        <p:nvSpPr>
          <p:cNvPr id="98" name="Google Shape;98;gc0d3533325_0_5"/>
          <p:cNvSpPr txBox="1"/>
          <p:nvPr>
            <p:ph idx="1" type="body"/>
          </p:nvPr>
        </p:nvSpPr>
        <p:spPr>
          <a:xfrm>
            <a:off x="5136150" y="1223175"/>
            <a:ext cx="6102300" cy="516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1. Improving the accuracy of the model by correcting RSSI data using methods like regression, normalization.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2. Building RSSI distance model for each beacon.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2. Using other machine learning models.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3. Varying fingerprint construction parameters (window length, filter algorithm, transmission power, advertising frequency, beacon density)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5. Ensuring scalability i.e. this model also works not just for smaller test area but for bigger spaces as well with varying beacon density.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gc0d3533325_0_5"/>
          <p:cNvSpPr txBox="1"/>
          <p:nvPr/>
        </p:nvSpPr>
        <p:spPr>
          <a:xfrm>
            <a:off x="508550" y="319850"/>
            <a:ext cx="4388100" cy="6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Metrics and parameters of the current model</a:t>
            </a:r>
            <a:r>
              <a:rPr lang="en-US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MAE = 3.91 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RMSE (X) = 4.67 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RMSE (Y) = 0.50 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Max Error = 10.30 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Testbed area = 64.8 sq. m.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Beacon density = 10.8 sq. m/beacon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Fingerprint dimensionality = 6 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Window length = 5 seconds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Transmit power = 0 dBm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verage"/>
              <a:buAutoNum type="arabicPeriod"/>
            </a:pPr>
            <a:r>
              <a:rPr lang="en-US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Advertising frequency = 10 Hz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Github Link of the project: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https://github.com/CS17B022/BTP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Graphs/Figures: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https://github.com/CS17B022/BTP/tree/main/Graphs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52257fe4_0_146"/>
          <p:cNvSpPr txBox="1"/>
          <p:nvPr>
            <p:ph type="title"/>
          </p:nvPr>
        </p:nvSpPr>
        <p:spPr>
          <a:xfrm>
            <a:off x="225054" y="1454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05" name="Google Shape;105;ga852257fe4_0_146"/>
          <p:cNvSpPr txBox="1"/>
          <p:nvPr>
            <p:ph idx="1" type="body"/>
          </p:nvPr>
        </p:nvSpPr>
        <p:spPr>
          <a:xfrm>
            <a:off x="370350" y="852600"/>
            <a:ext cx="11616600" cy="5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Abbas, Moustafa &amp; Elhamshary, Moustafa &amp; Rizk, Hamada &amp; Torki, Marwan &amp; Youssef, Moustafa. (2019). WiDeep: WiFi-based Accurate and Robust Indoor Localization System using Deep Learning. 10.1109/PERCOM.2019.8767421. </a:t>
            </a:r>
            <a:endParaRPr sz="2000"/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Rizk, Hamada. (2019). SoloCell: Efficient Indoor Localization Based on Limited Cell Network Information And Minimal Fingerprinting. 604-605. 10.1145/3347146.3363460. </a:t>
            </a:r>
            <a:endParaRPr sz="2000"/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Alarifi, Abdulrahman &amp; Al-Salman, AbdulMalik &amp; Alsaleh, Mansour &amp; Alnafessah, Ahmad &amp; Alhadhrami, Suheer &amp; Al-Ammar, Mai &amp; Al-Khalifa, Hend. (2016). Ultra Wideband Indoor Positioning Technologies: Analysis and Recent Advances. Sensors. 16. 1-36. 10.3390/s16050707. </a:t>
            </a:r>
            <a:endParaRPr sz="2000"/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Wang, Xuyu &amp; Yu, Zhitao &amp; Mao, Shiwen. (2020). Indoor Localization Using Smartphone Magnetic and Light Sensors: a Deep LSTM Approach. Mobile Networks and Applications. 25. 10.1007/s11036-019-01302-x. </a:t>
            </a:r>
            <a:endParaRPr sz="2000"/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Gang, Hui-Seon &amp; Pyun, Jae-Young. (2019). A Smartphone Indoor Positioning System Using Hybrid Localization Technology. Energies. 12. 3702. 10.3390/en12193702. </a:t>
            </a:r>
            <a:endParaRPr sz="2000"/>
          </a:p>
          <a:p>
            <a:pPr indent="-2946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"/>
              <a:buAutoNum type="arabicPeriod"/>
            </a:pPr>
            <a:r>
              <a:rPr lang="en-US" sz="2000"/>
              <a:t>Faragher, Ramsey &amp; Harle, Robert. (2015). Location Fingerprinting With Bluetooth Low Energy Beacons. IEEE Journal on Selected Areas in Communications. 33. 1-1. 10.1109/JSAC.2015.2430281.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2020-10-26T15:35:05Z</dcterms:created>
  <dc:creator>nilesh tiwari</dc:creator>
</cp:coreProperties>
</file>