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Oxygen"/>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Oxygen-bold.fntdata"/><Relationship Id="rId16" Type="http://schemas.openxmlformats.org/officeDocument/2006/relationships/slide" Target="slides/slide12.xml"/><Relationship Id="rId38" Type="http://schemas.openxmlformats.org/officeDocument/2006/relationships/font" Target="fonts/Oxygen-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4.png"/><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4.png"/><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4.png"/><Relationship Id="rId4"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 Question">
    <p:spTree>
      <p:nvGrpSpPr>
        <p:cNvPr id="11" name="Shape 11"/>
        <p:cNvGrpSpPr/>
        <p:nvPr/>
      </p:nvGrpSpPr>
      <p:grpSpPr>
        <a:xfrm>
          <a:off x="0" y="0"/>
          <a:ext cx="0" cy="0"/>
          <a:chOff x="0" y="0"/>
          <a:chExt cx="0" cy="0"/>
        </a:xfrm>
      </p:grpSpPr>
      <p:sp>
        <p:nvSpPr>
          <p:cNvPr id="12" name="Shape 12"/>
          <p:cNvSpPr txBox="1"/>
          <p:nvPr>
            <p:ph type="title"/>
          </p:nvPr>
        </p:nvSpPr>
        <p:spPr>
          <a:xfrm>
            <a:off x="460950" y="2065350"/>
            <a:ext cx="8222100" cy="1012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Oxygen"/>
              <a:buNone/>
              <a:defRPr b="0" i="0" sz="42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4200">
                <a:solidFill>
                  <a:schemeClr val="lt1"/>
                </a:solidFill>
                <a:latin typeface="Oxygen"/>
                <a:ea typeface="Oxygen"/>
                <a:cs typeface="Oxygen"/>
                <a:sym typeface="Oxygen"/>
              </a:defRPr>
            </a:lvl2pPr>
            <a:lvl3pPr indent="0" lvl="2">
              <a:spcBef>
                <a:spcPts val="0"/>
              </a:spcBef>
              <a:buClr>
                <a:schemeClr val="lt1"/>
              </a:buClr>
              <a:buFont typeface="Oxygen"/>
              <a:buNone/>
              <a:defRPr sz="4200">
                <a:solidFill>
                  <a:schemeClr val="lt1"/>
                </a:solidFill>
                <a:latin typeface="Oxygen"/>
                <a:ea typeface="Oxygen"/>
                <a:cs typeface="Oxygen"/>
                <a:sym typeface="Oxygen"/>
              </a:defRPr>
            </a:lvl3pPr>
            <a:lvl4pPr indent="0" lvl="3">
              <a:spcBef>
                <a:spcPts val="0"/>
              </a:spcBef>
              <a:buClr>
                <a:schemeClr val="lt1"/>
              </a:buClr>
              <a:buFont typeface="Oxygen"/>
              <a:buNone/>
              <a:defRPr sz="4200">
                <a:solidFill>
                  <a:schemeClr val="lt1"/>
                </a:solidFill>
                <a:latin typeface="Oxygen"/>
                <a:ea typeface="Oxygen"/>
                <a:cs typeface="Oxygen"/>
                <a:sym typeface="Oxygen"/>
              </a:defRPr>
            </a:lvl4pPr>
            <a:lvl5pPr indent="0" lvl="4">
              <a:spcBef>
                <a:spcPts val="0"/>
              </a:spcBef>
              <a:buClr>
                <a:schemeClr val="lt1"/>
              </a:buClr>
              <a:buFont typeface="Oxygen"/>
              <a:buNone/>
              <a:defRPr sz="4200">
                <a:solidFill>
                  <a:schemeClr val="lt1"/>
                </a:solidFill>
                <a:latin typeface="Oxygen"/>
                <a:ea typeface="Oxygen"/>
                <a:cs typeface="Oxygen"/>
                <a:sym typeface="Oxygen"/>
              </a:defRPr>
            </a:lvl5pPr>
            <a:lvl6pPr indent="0" lvl="5">
              <a:spcBef>
                <a:spcPts val="0"/>
              </a:spcBef>
              <a:buClr>
                <a:schemeClr val="lt1"/>
              </a:buClr>
              <a:buFont typeface="Oxygen"/>
              <a:buNone/>
              <a:defRPr sz="4200">
                <a:solidFill>
                  <a:schemeClr val="lt1"/>
                </a:solidFill>
                <a:latin typeface="Oxygen"/>
                <a:ea typeface="Oxygen"/>
                <a:cs typeface="Oxygen"/>
                <a:sym typeface="Oxygen"/>
              </a:defRPr>
            </a:lvl6pPr>
            <a:lvl7pPr indent="0" lvl="6">
              <a:spcBef>
                <a:spcPts val="0"/>
              </a:spcBef>
              <a:buClr>
                <a:schemeClr val="lt1"/>
              </a:buClr>
              <a:buFont typeface="Oxygen"/>
              <a:buNone/>
              <a:defRPr sz="4200">
                <a:solidFill>
                  <a:schemeClr val="lt1"/>
                </a:solidFill>
                <a:latin typeface="Oxygen"/>
                <a:ea typeface="Oxygen"/>
                <a:cs typeface="Oxygen"/>
                <a:sym typeface="Oxygen"/>
              </a:defRPr>
            </a:lvl7pPr>
            <a:lvl8pPr indent="0" lvl="7">
              <a:spcBef>
                <a:spcPts val="0"/>
              </a:spcBef>
              <a:buClr>
                <a:schemeClr val="lt1"/>
              </a:buClr>
              <a:buFont typeface="Oxygen"/>
              <a:buNone/>
              <a:defRPr sz="4200">
                <a:solidFill>
                  <a:schemeClr val="lt1"/>
                </a:solidFill>
                <a:latin typeface="Oxygen"/>
                <a:ea typeface="Oxygen"/>
                <a:cs typeface="Oxygen"/>
                <a:sym typeface="Oxygen"/>
              </a:defRPr>
            </a:lvl8pPr>
            <a:lvl9pPr indent="0" lvl="8">
              <a:spcBef>
                <a:spcPts val="0"/>
              </a:spcBef>
              <a:buClr>
                <a:schemeClr val="lt1"/>
              </a:buClr>
              <a:buFont typeface="Oxygen"/>
              <a:buNone/>
              <a:defRPr sz="4200">
                <a:solidFill>
                  <a:schemeClr val="lt1"/>
                </a:solidFill>
                <a:latin typeface="Oxygen"/>
                <a:ea typeface="Oxygen"/>
                <a:cs typeface="Oxygen"/>
                <a:sym typeface="Oxygen"/>
              </a:defRPr>
            </a:lvl9pPr>
          </a:lstStyle>
          <a:p/>
        </p:txBody>
      </p:sp>
      <p:sp>
        <p:nvSpPr>
          <p:cNvPr id="13" name="Shape 1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74" name="Shape 74"/>
        <p:cNvGrpSpPr/>
        <p:nvPr/>
      </p:nvGrpSpPr>
      <p:grpSpPr>
        <a:xfrm>
          <a:off x="0" y="0"/>
          <a:ext cx="0" cy="0"/>
          <a:chOff x="0" y="0"/>
          <a:chExt cx="0" cy="0"/>
        </a:xfrm>
      </p:grpSpPr>
      <p:sp>
        <p:nvSpPr>
          <p:cNvPr id="75" name="Shape 75"/>
          <p:cNvSpPr/>
          <p:nvPr/>
        </p:nvSpPr>
        <p:spPr>
          <a:xfrm flipH="1">
            <a:off x="0" y="0"/>
            <a:ext cx="4572000" cy="5143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txBox="1"/>
          <p:nvPr>
            <p:ph type="title"/>
          </p:nvPr>
        </p:nvSpPr>
        <p:spPr>
          <a:xfrm>
            <a:off x="265500" y="1233175"/>
            <a:ext cx="4045200"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4C4C4C"/>
              </a:buClr>
              <a:buFont typeface="Oxygen"/>
              <a:buNone/>
              <a:defRPr b="0" i="0" sz="4200" u="none" cap="none" strike="noStrike">
                <a:solidFill>
                  <a:srgbClr val="4C4C4C"/>
                </a:solidFill>
                <a:latin typeface="Oxygen"/>
                <a:ea typeface="Oxygen"/>
                <a:cs typeface="Oxygen"/>
                <a:sym typeface="Oxygen"/>
              </a:defRPr>
            </a:lvl1pPr>
            <a:lvl2pPr indent="0" lvl="1" algn="ctr">
              <a:spcBef>
                <a:spcPts val="0"/>
              </a:spcBef>
              <a:buClr>
                <a:srgbClr val="4C4C4C"/>
              </a:buClr>
              <a:buFont typeface="Oxygen"/>
              <a:buNone/>
              <a:defRPr sz="4200">
                <a:solidFill>
                  <a:srgbClr val="4C4C4C"/>
                </a:solidFill>
                <a:latin typeface="Oxygen"/>
                <a:ea typeface="Oxygen"/>
                <a:cs typeface="Oxygen"/>
                <a:sym typeface="Oxygen"/>
              </a:defRPr>
            </a:lvl2pPr>
            <a:lvl3pPr indent="0" lvl="2" algn="ctr">
              <a:spcBef>
                <a:spcPts val="0"/>
              </a:spcBef>
              <a:buClr>
                <a:srgbClr val="4C4C4C"/>
              </a:buClr>
              <a:buFont typeface="Oxygen"/>
              <a:buNone/>
              <a:defRPr sz="4200">
                <a:solidFill>
                  <a:srgbClr val="4C4C4C"/>
                </a:solidFill>
                <a:latin typeface="Oxygen"/>
                <a:ea typeface="Oxygen"/>
                <a:cs typeface="Oxygen"/>
                <a:sym typeface="Oxygen"/>
              </a:defRPr>
            </a:lvl3pPr>
            <a:lvl4pPr indent="0" lvl="3" algn="ctr">
              <a:spcBef>
                <a:spcPts val="0"/>
              </a:spcBef>
              <a:buClr>
                <a:srgbClr val="4C4C4C"/>
              </a:buClr>
              <a:buFont typeface="Oxygen"/>
              <a:buNone/>
              <a:defRPr sz="4200">
                <a:solidFill>
                  <a:srgbClr val="4C4C4C"/>
                </a:solidFill>
                <a:latin typeface="Oxygen"/>
                <a:ea typeface="Oxygen"/>
                <a:cs typeface="Oxygen"/>
                <a:sym typeface="Oxygen"/>
              </a:defRPr>
            </a:lvl4pPr>
            <a:lvl5pPr indent="0" lvl="4" algn="ctr">
              <a:spcBef>
                <a:spcPts val="0"/>
              </a:spcBef>
              <a:buClr>
                <a:srgbClr val="4C4C4C"/>
              </a:buClr>
              <a:buFont typeface="Oxygen"/>
              <a:buNone/>
              <a:defRPr sz="4200">
                <a:solidFill>
                  <a:srgbClr val="4C4C4C"/>
                </a:solidFill>
                <a:latin typeface="Oxygen"/>
                <a:ea typeface="Oxygen"/>
                <a:cs typeface="Oxygen"/>
                <a:sym typeface="Oxygen"/>
              </a:defRPr>
            </a:lvl5pPr>
            <a:lvl6pPr indent="0" lvl="5" algn="ctr">
              <a:spcBef>
                <a:spcPts val="0"/>
              </a:spcBef>
              <a:buClr>
                <a:srgbClr val="4C4C4C"/>
              </a:buClr>
              <a:buFont typeface="Oxygen"/>
              <a:buNone/>
              <a:defRPr sz="4200">
                <a:solidFill>
                  <a:srgbClr val="4C4C4C"/>
                </a:solidFill>
                <a:latin typeface="Oxygen"/>
                <a:ea typeface="Oxygen"/>
                <a:cs typeface="Oxygen"/>
                <a:sym typeface="Oxygen"/>
              </a:defRPr>
            </a:lvl6pPr>
            <a:lvl7pPr indent="0" lvl="6" algn="ctr">
              <a:spcBef>
                <a:spcPts val="0"/>
              </a:spcBef>
              <a:buClr>
                <a:srgbClr val="4C4C4C"/>
              </a:buClr>
              <a:buFont typeface="Oxygen"/>
              <a:buNone/>
              <a:defRPr sz="4200">
                <a:solidFill>
                  <a:srgbClr val="4C4C4C"/>
                </a:solidFill>
                <a:latin typeface="Oxygen"/>
                <a:ea typeface="Oxygen"/>
                <a:cs typeface="Oxygen"/>
                <a:sym typeface="Oxygen"/>
              </a:defRPr>
            </a:lvl7pPr>
            <a:lvl8pPr indent="0" lvl="7" algn="ctr">
              <a:spcBef>
                <a:spcPts val="0"/>
              </a:spcBef>
              <a:buClr>
                <a:srgbClr val="4C4C4C"/>
              </a:buClr>
              <a:buFont typeface="Oxygen"/>
              <a:buNone/>
              <a:defRPr sz="4200">
                <a:solidFill>
                  <a:srgbClr val="4C4C4C"/>
                </a:solidFill>
                <a:latin typeface="Oxygen"/>
                <a:ea typeface="Oxygen"/>
                <a:cs typeface="Oxygen"/>
                <a:sym typeface="Oxygen"/>
              </a:defRPr>
            </a:lvl8pPr>
            <a:lvl9pPr indent="0" lvl="8" algn="ctr">
              <a:spcBef>
                <a:spcPts val="0"/>
              </a:spcBef>
              <a:buClr>
                <a:srgbClr val="4C4C4C"/>
              </a:buClr>
              <a:buFont typeface="Oxygen"/>
              <a:buNone/>
              <a:defRPr sz="4200">
                <a:solidFill>
                  <a:srgbClr val="4C4C4C"/>
                </a:solidFill>
                <a:latin typeface="Oxygen"/>
                <a:ea typeface="Oxygen"/>
                <a:cs typeface="Oxygen"/>
                <a:sym typeface="Oxygen"/>
              </a:defRPr>
            </a:lvl9pPr>
          </a:lstStyle>
          <a:p/>
        </p:txBody>
      </p:sp>
      <p:sp>
        <p:nvSpPr>
          <p:cNvPr id="77" name="Shape 77"/>
          <p:cNvSpPr txBox="1"/>
          <p:nvPr>
            <p:ph idx="1" type="subTitle"/>
          </p:nvPr>
        </p:nvSpPr>
        <p:spPr>
          <a:xfrm>
            <a:off x="265500" y="2779466"/>
            <a:ext cx="4045200" cy="1235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1pPr>
            <a:lvl2pPr indent="0" lvl="1" marL="4572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2pPr>
            <a:lvl3pPr indent="0" lvl="2" marL="9144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3pPr>
            <a:lvl4pPr indent="0" lvl="3" marL="13716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4pPr>
            <a:lvl5pPr indent="0" lvl="4" marL="18288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5pPr>
            <a:lvl6pPr indent="0" lvl="5" marL="22860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6pPr>
            <a:lvl7pPr indent="0" lvl="6" marL="27432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7pPr>
            <a:lvl8pPr indent="0" lvl="7" marL="32004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8pPr>
            <a:lvl9pPr indent="0" lvl="8" marL="3657600" marR="0" rtl="0" algn="ctr">
              <a:lnSpc>
                <a:spcPct val="100000"/>
              </a:lnSpc>
              <a:spcBef>
                <a:spcPts val="0"/>
              </a:spcBef>
              <a:spcAft>
                <a:spcPts val="0"/>
              </a:spcAft>
              <a:buClr>
                <a:srgbClr val="4C4C4C"/>
              </a:buClr>
              <a:buFont typeface="Oxygen"/>
              <a:buNone/>
              <a:defRPr b="0" i="0" sz="2100" u="none" cap="none" strike="noStrike">
                <a:solidFill>
                  <a:srgbClr val="4C4C4C"/>
                </a:solidFill>
                <a:latin typeface="Oxygen"/>
                <a:ea typeface="Oxygen"/>
                <a:cs typeface="Oxygen"/>
                <a:sym typeface="Oxygen"/>
              </a:defRPr>
            </a:lvl9pPr>
          </a:lstStyle>
          <a:p/>
        </p:txBody>
      </p:sp>
      <p:sp>
        <p:nvSpPr>
          <p:cNvPr id="78" name="Shape 78"/>
          <p:cNvSpPr txBox="1"/>
          <p:nvPr>
            <p:ph idx="2" type="body"/>
          </p:nvPr>
        </p:nvSpPr>
        <p:spPr>
          <a:xfrm>
            <a:off x="4939500" y="724200"/>
            <a:ext cx="3837000" cy="3695100"/>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xygen"/>
              <a:buNone/>
              <a:defRPr b="0" i="0" sz="1800" u="none" cap="none" strike="noStrike">
                <a:solidFill>
                  <a:schemeClr val="lt1"/>
                </a:solidFill>
                <a:latin typeface="Oxygen"/>
                <a:ea typeface="Oxygen"/>
                <a:cs typeface="Oxygen"/>
                <a:sym typeface="Oxygen"/>
              </a:defRPr>
            </a:lvl1pPr>
            <a:lvl2pPr indent="0" lvl="1" marL="4572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2pPr>
            <a:lvl3pPr indent="0" lvl="2" marL="9144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3pPr>
            <a:lvl4pPr indent="0" lvl="3" marL="13716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4pPr>
            <a:lvl5pPr indent="0" lvl="4" marL="18288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5pPr>
            <a:lvl6pPr indent="0" lvl="5" marL="22860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6pPr>
            <a:lvl7pPr indent="0" lvl="6" marL="27432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7pPr>
            <a:lvl8pPr indent="0" lvl="7" marL="32004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8pPr>
            <a:lvl9pPr indent="0" lvl="8" marL="3657600" marR="0" rtl="0" algn="l">
              <a:lnSpc>
                <a:spcPct val="115000"/>
              </a:lnSpc>
              <a:spcBef>
                <a:spcPts val="0"/>
              </a:spcBef>
              <a:spcAft>
                <a:spcPts val="1600"/>
              </a:spcAft>
              <a:buClr>
                <a:schemeClr val="lt1"/>
              </a:buClr>
              <a:buFont typeface="Oxygen"/>
              <a:buNone/>
              <a:defRPr b="0" i="0" sz="1400" u="none" cap="none" strike="noStrike">
                <a:solidFill>
                  <a:schemeClr val="lt1"/>
                </a:solidFill>
                <a:latin typeface="Oxygen"/>
                <a:ea typeface="Oxygen"/>
                <a:cs typeface="Oxygen"/>
                <a:sym typeface="Oxygen"/>
              </a:defRPr>
            </a:lvl9pPr>
          </a:lstStyle>
          <a:p/>
        </p:txBody>
      </p:sp>
      <p:sp>
        <p:nvSpPr>
          <p:cNvPr id="79" name="Shape 7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pic>
        <p:nvPicPr>
          <p:cNvPr id="80" name="Shape 80"/>
          <p:cNvPicPr preferRelativeResize="0"/>
          <p:nvPr/>
        </p:nvPicPr>
        <p:blipFill rotWithShape="1">
          <a:blip r:embed="rId2">
            <a:alphaModFix/>
          </a:blip>
          <a:srcRect b="0" l="10476" r="9918" t="0"/>
          <a:stretch/>
        </p:blipFill>
        <p:spPr>
          <a:xfrm flipH="1" rot="5400000">
            <a:off x="1998748" y="2531848"/>
            <a:ext cx="5146500" cy="831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 answer">
    <p:bg>
      <p:bgPr>
        <a:solidFill>
          <a:srgbClr val="F7F7FF"/>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4C4C4C"/>
              </a:buClr>
              <a:buFont typeface="Oxygen"/>
              <a:buNone/>
              <a:defRPr b="0" i="0" sz="12000" u="none" cap="none" strike="noStrike">
                <a:solidFill>
                  <a:srgbClr val="4C4C4C"/>
                </a:solidFill>
                <a:latin typeface="Oxygen"/>
                <a:ea typeface="Oxygen"/>
                <a:cs typeface="Oxygen"/>
                <a:sym typeface="Oxygen"/>
              </a:defRPr>
            </a:lvl1pPr>
            <a:lvl2pPr indent="0" lvl="1" algn="ctr">
              <a:spcBef>
                <a:spcPts val="0"/>
              </a:spcBef>
              <a:buClr>
                <a:srgbClr val="4C4C4C"/>
              </a:buClr>
              <a:buFont typeface="Oxygen"/>
              <a:buNone/>
              <a:defRPr sz="12000">
                <a:solidFill>
                  <a:srgbClr val="4C4C4C"/>
                </a:solidFill>
                <a:latin typeface="Oxygen"/>
                <a:ea typeface="Oxygen"/>
                <a:cs typeface="Oxygen"/>
                <a:sym typeface="Oxygen"/>
              </a:defRPr>
            </a:lvl2pPr>
            <a:lvl3pPr indent="0" lvl="2" algn="ctr">
              <a:spcBef>
                <a:spcPts val="0"/>
              </a:spcBef>
              <a:buClr>
                <a:srgbClr val="4C4C4C"/>
              </a:buClr>
              <a:buFont typeface="Oxygen"/>
              <a:buNone/>
              <a:defRPr sz="12000">
                <a:solidFill>
                  <a:srgbClr val="4C4C4C"/>
                </a:solidFill>
                <a:latin typeface="Oxygen"/>
                <a:ea typeface="Oxygen"/>
                <a:cs typeface="Oxygen"/>
                <a:sym typeface="Oxygen"/>
              </a:defRPr>
            </a:lvl3pPr>
            <a:lvl4pPr indent="0" lvl="3" algn="ctr">
              <a:spcBef>
                <a:spcPts val="0"/>
              </a:spcBef>
              <a:buClr>
                <a:srgbClr val="4C4C4C"/>
              </a:buClr>
              <a:buFont typeface="Oxygen"/>
              <a:buNone/>
              <a:defRPr sz="12000">
                <a:solidFill>
                  <a:srgbClr val="4C4C4C"/>
                </a:solidFill>
                <a:latin typeface="Oxygen"/>
                <a:ea typeface="Oxygen"/>
                <a:cs typeface="Oxygen"/>
                <a:sym typeface="Oxygen"/>
              </a:defRPr>
            </a:lvl4pPr>
            <a:lvl5pPr indent="0" lvl="4" algn="ctr">
              <a:spcBef>
                <a:spcPts val="0"/>
              </a:spcBef>
              <a:buClr>
                <a:srgbClr val="4C4C4C"/>
              </a:buClr>
              <a:buFont typeface="Oxygen"/>
              <a:buNone/>
              <a:defRPr sz="12000">
                <a:solidFill>
                  <a:srgbClr val="4C4C4C"/>
                </a:solidFill>
                <a:latin typeface="Oxygen"/>
                <a:ea typeface="Oxygen"/>
                <a:cs typeface="Oxygen"/>
                <a:sym typeface="Oxygen"/>
              </a:defRPr>
            </a:lvl5pPr>
            <a:lvl6pPr indent="0" lvl="5" algn="ctr">
              <a:spcBef>
                <a:spcPts val="0"/>
              </a:spcBef>
              <a:buClr>
                <a:srgbClr val="4C4C4C"/>
              </a:buClr>
              <a:buFont typeface="Oxygen"/>
              <a:buNone/>
              <a:defRPr sz="12000">
                <a:solidFill>
                  <a:srgbClr val="4C4C4C"/>
                </a:solidFill>
                <a:latin typeface="Oxygen"/>
                <a:ea typeface="Oxygen"/>
                <a:cs typeface="Oxygen"/>
                <a:sym typeface="Oxygen"/>
              </a:defRPr>
            </a:lvl6pPr>
            <a:lvl7pPr indent="0" lvl="6" algn="ctr">
              <a:spcBef>
                <a:spcPts val="0"/>
              </a:spcBef>
              <a:buClr>
                <a:srgbClr val="4C4C4C"/>
              </a:buClr>
              <a:buFont typeface="Oxygen"/>
              <a:buNone/>
              <a:defRPr sz="12000">
                <a:solidFill>
                  <a:srgbClr val="4C4C4C"/>
                </a:solidFill>
                <a:latin typeface="Oxygen"/>
                <a:ea typeface="Oxygen"/>
                <a:cs typeface="Oxygen"/>
                <a:sym typeface="Oxygen"/>
              </a:defRPr>
            </a:lvl7pPr>
            <a:lvl8pPr indent="0" lvl="7" algn="ctr">
              <a:spcBef>
                <a:spcPts val="0"/>
              </a:spcBef>
              <a:buClr>
                <a:srgbClr val="4C4C4C"/>
              </a:buClr>
              <a:buFont typeface="Oxygen"/>
              <a:buNone/>
              <a:defRPr sz="12000">
                <a:solidFill>
                  <a:srgbClr val="4C4C4C"/>
                </a:solidFill>
                <a:latin typeface="Oxygen"/>
                <a:ea typeface="Oxygen"/>
                <a:cs typeface="Oxygen"/>
                <a:sym typeface="Oxygen"/>
              </a:defRPr>
            </a:lvl8pPr>
            <a:lvl9pPr indent="0" lvl="8" algn="ctr">
              <a:spcBef>
                <a:spcPts val="0"/>
              </a:spcBef>
              <a:buClr>
                <a:srgbClr val="4C4C4C"/>
              </a:buClr>
              <a:buFont typeface="Oxygen"/>
              <a:buNone/>
              <a:defRPr sz="12000">
                <a:solidFill>
                  <a:srgbClr val="4C4C4C"/>
                </a:solidFill>
                <a:latin typeface="Oxygen"/>
                <a:ea typeface="Oxygen"/>
                <a:cs typeface="Oxygen"/>
                <a:sym typeface="Oxygen"/>
              </a:defRPr>
            </a:lvl9pPr>
          </a:lstStyle>
          <a:p/>
        </p:txBody>
      </p:sp>
      <p:sp>
        <p:nvSpPr>
          <p:cNvPr id="83" name="Shape 83"/>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rgbClr val="4C4C4C"/>
              </a:buClr>
              <a:buFont typeface="Oxygen"/>
              <a:buNone/>
              <a:defRPr b="0" i="0" sz="1800" u="none" cap="none" strike="noStrike">
                <a:solidFill>
                  <a:srgbClr val="4C4C4C"/>
                </a:solidFill>
                <a:latin typeface="Oxygen"/>
                <a:ea typeface="Oxygen"/>
                <a:cs typeface="Oxygen"/>
                <a:sym typeface="Oxygen"/>
              </a:defRPr>
            </a:lvl1pPr>
            <a:lvl2pPr indent="0" lvl="1" marL="4572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2pPr>
            <a:lvl3pPr indent="0" lvl="2" marL="9144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3pPr>
            <a:lvl4pPr indent="0" lvl="3" marL="13716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4pPr>
            <a:lvl5pPr indent="0" lvl="4" marL="18288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5pPr>
            <a:lvl6pPr indent="0" lvl="5" marL="22860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6pPr>
            <a:lvl7pPr indent="0" lvl="6" marL="27432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7pPr>
            <a:lvl8pPr indent="0" lvl="7" marL="32004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8pPr>
            <a:lvl9pPr indent="0" lvl="8" marL="3657600" marR="0" rtl="0" algn="ctr">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9pPr>
          </a:lstStyle>
          <a:p/>
        </p:txBody>
      </p:sp>
      <p:sp>
        <p:nvSpPr>
          <p:cNvPr id="84" name="Shape 84"/>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85" name="Shape 85"/>
          <p:cNvPicPr preferRelativeResize="0"/>
          <p:nvPr/>
        </p:nvPicPr>
        <p:blipFill rotWithShape="1">
          <a:blip r:embed="rId2">
            <a:alphaModFix/>
          </a:blip>
          <a:srcRect b="0" l="0" r="0" t="0"/>
          <a:stretch/>
        </p:blipFill>
        <p:spPr>
          <a:xfrm>
            <a:off x="8617928" y="185250"/>
            <a:ext cx="320100" cy="310200"/>
          </a:xfrm>
          <a:prstGeom prst="rect">
            <a:avLst/>
          </a:prstGeom>
          <a:noFill/>
          <a:ln>
            <a:noFill/>
          </a:ln>
        </p:spPr>
      </p:pic>
      <p:pic>
        <p:nvPicPr>
          <p:cNvPr id="86" name="Shape 86"/>
          <p:cNvPicPr preferRelativeResize="0"/>
          <p:nvPr/>
        </p:nvPicPr>
        <p:blipFill rotWithShape="1">
          <a:blip r:embed="rId3">
            <a:alphaModFix/>
          </a:blip>
          <a:srcRect b="0" l="0" r="0" t="0"/>
          <a:stretch/>
        </p:blipFill>
        <p:spPr>
          <a:xfrm>
            <a:off x="8066697" y="270925"/>
            <a:ext cx="456900" cy="138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rgbClr val="F7F7FF"/>
        </a:solidFill>
      </p:bgPr>
    </p:bg>
    <p:spTree>
      <p:nvGrpSpPr>
        <p:cNvPr id="87" name="Shape 87"/>
        <p:cNvGrpSpPr/>
        <p:nvPr/>
      </p:nvGrpSpPr>
      <p:grpSpPr>
        <a:xfrm>
          <a:off x="0" y="0"/>
          <a:ext cx="0" cy="0"/>
          <a:chOff x="0" y="0"/>
          <a:chExt cx="0" cy="0"/>
        </a:xfrm>
      </p:grpSpPr>
      <p:sp>
        <p:nvSpPr>
          <p:cNvPr id="88" name="Shape 88"/>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89" name="Shape 89"/>
          <p:cNvPicPr preferRelativeResize="0"/>
          <p:nvPr/>
        </p:nvPicPr>
        <p:blipFill rotWithShape="1">
          <a:blip r:embed="rId2">
            <a:alphaModFix/>
          </a:blip>
          <a:srcRect b="0" l="0" r="0" t="0"/>
          <a:stretch/>
        </p:blipFill>
        <p:spPr>
          <a:xfrm>
            <a:off x="8617928" y="185250"/>
            <a:ext cx="320100" cy="310200"/>
          </a:xfrm>
          <a:prstGeom prst="rect">
            <a:avLst/>
          </a:prstGeom>
          <a:noFill/>
          <a:ln>
            <a:noFill/>
          </a:ln>
        </p:spPr>
      </p:pic>
      <p:pic>
        <p:nvPicPr>
          <p:cNvPr id="90" name="Shape 90"/>
          <p:cNvPicPr preferRelativeResize="0"/>
          <p:nvPr/>
        </p:nvPicPr>
        <p:blipFill rotWithShape="1">
          <a:blip r:embed="rId3">
            <a:alphaModFix/>
          </a:blip>
          <a:srcRect b="0" l="0" r="0" t="0"/>
          <a:stretch/>
        </p:blipFill>
        <p:spPr>
          <a:xfrm>
            <a:off x="8066697" y="270925"/>
            <a:ext cx="456900" cy="138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FF785F"/>
        </a:solidFill>
      </p:bgPr>
    </p:bg>
    <p:spTree>
      <p:nvGrpSpPr>
        <p:cNvPr id="14" name="Shape 14"/>
        <p:cNvGrpSpPr/>
        <p:nvPr/>
      </p:nvGrpSpPr>
      <p:grpSpPr>
        <a:xfrm>
          <a:off x="0" y="0"/>
          <a:ext cx="0" cy="0"/>
          <a:chOff x="0" y="0"/>
          <a:chExt cx="0" cy="0"/>
        </a:xfrm>
      </p:grpSpPr>
      <p:sp>
        <p:nvSpPr>
          <p:cNvPr id="15" name="Shape 15"/>
          <p:cNvSpPr txBox="1"/>
          <p:nvPr>
            <p:ph type="ctrTitle"/>
          </p:nvPr>
        </p:nvSpPr>
        <p:spPr>
          <a:xfrm>
            <a:off x="390525" y="1819275"/>
            <a:ext cx="8222100" cy="933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Oxygen"/>
              <a:buNone/>
              <a:defRPr b="0" i="0" sz="48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4800">
                <a:solidFill>
                  <a:schemeClr val="lt1"/>
                </a:solidFill>
                <a:latin typeface="Oxygen"/>
                <a:ea typeface="Oxygen"/>
                <a:cs typeface="Oxygen"/>
                <a:sym typeface="Oxygen"/>
              </a:defRPr>
            </a:lvl2pPr>
            <a:lvl3pPr indent="0" lvl="2">
              <a:spcBef>
                <a:spcPts val="0"/>
              </a:spcBef>
              <a:buClr>
                <a:schemeClr val="lt1"/>
              </a:buClr>
              <a:buFont typeface="Oxygen"/>
              <a:buNone/>
              <a:defRPr sz="4800">
                <a:solidFill>
                  <a:schemeClr val="lt1"/>
                </a:solidFill>
                <a:latin typeface="Oxygen"/>
                <a:ea typeface="Oxygen"/>
                <a:cs typeface="Oxygen"/>
                <a:sym typeface="Oxygen"/>
              </a:defRPr>
            </a:lvl3pPr>
            <a:lvl4pPr indent="0" lvl="3">
              <a:spcBef>
                <a:spcPts val="0"/>
              </a:spcBef>
              <a:buClr>
                <a:schemeClr val="lt1"/>
              </a:buClr>
              <a:buFont typeface="Oxygen"/>
              <a:buNone/>
              <a:defRPr sz="4800">
                <a:solidFill>
                  <a:schemeClr val="lt1"/>
                </a:solidFill>
                <a:latin typeface="Oxygen"/>
                <a:ea typeface="Oxygen"/>
                <a:cs typeface="Oxygen"/>
                <a:sym typeface="Oxygen"/>
              </a:defRPr>
            </a:lvl4pPr>
            <a:lvl5pPr indent="0" lvl="4">
              <a:spcBef>
                <a:spcPts val="0"/>
              </a:spcBef>
              <a:buClr>
                <a:schemeClr val="lt1"/>
              </a:buClr>
              <a:buFont typeface="Oxygen"/>
              <a:buNone/>
              <a:defRPr sz="4800">
                <a:solidFill>
                  <a:schemeClr val="lt1"/>
                </a:solidFill>
                <a:latin typeface="Oxygen"/>
                <a:ea typeface="Oxygen"/>
                <a:cs typeface="Oxygen"/>
                <a:sym typeface="Oxygen"/>
              </a:defRPr>
            </a:lvl5pPr>
            <a:lvl6pPr indent="0" lvl="5">
              <a:spcBef>
                <a:spcPts val="0"/>
              </a:spcBef>
              <a:buClr>
                <a:schemeClr val="lt1"/>
              </a:buClr>
              <a:buFont typeface="Oxygen"/>
              <a:buNone/>
              <a:defRPr sz="4800">
                <a:solidFill>
                  <a:schemeClr val="lt1"/>
                </a:solidFill>
                <a:latin typeface="Oxygen"/>
                <a:ea typeface="Oxygen"/>
                <a:cs typeface="Oxygen"/>
                <a:sym typeface="Oxygen"/>
              </a:defRPr>
            </a:lvl6pPr>
            <a:lvl7pPr indent="0" lvl="6">
              <a:spcBef>
                <a:spcPts val="0"/>
              </a:spcBef>
              <a:buClr>
                <a:schemeClr val="lt1"/>
              </a:buClr>
              <a:buFont typeface="Oxygen"/>
              <a:buNone/>
              <a:defRPr sz="4800">
                <a:solidFill>
                  <a:schemeClr val="lt1"/>
                </a:solidFill>
                <a:latin typeface="Oxygen"/>
                <a:ea typeface="Oxygen"/>
                <a:cs typeface="Oxygen"/>
                <a:sym typeface="Oxygen"/>
              </a:defRPr>
            </a:lvl7pPr>
            <a:lvl8pPr indent="0" lvl="7">
              <a:spcBef>
                <a:spcPts val="0"/>
              </a:spcBef>
              <a:buClr>
                <a:schemeClr val="lt1"/>
              </a:buClr>
              <a:buFont typeface="Oxygen"/>
              <a:buNone/>
              <a:defRPr sz="4800">
                <a:solidFill>
                  <a:schemeClr val="lt1"/>
                </a:solidFill>
                <a:latin typeface="Oxygen"/>
                <a:ea typeface="Oxygen"/>
                <a:cs typeface="Oxygen"/>
                <a:sym typeface="Oxygen"/>
              </a:defRPr>
            </a:lvl8pPr>
            <a:lvl9pPr indent="0" lvl="8">
              <a:spcBef>
                <a:spcPts val="0"/>
              </a:spcBef>
              <a:buClr>
                <a:schemeClr val="lt1"/>
              </a:buClr>
              <a:buFont typeface="Oxygen"/>
              <a:buNone/>
              <a:defRPr sz="4800">
                <a:solidFill>
                  <a:schemeClr val="lt1"/>
                </a:solidFill>
                <a:latin typeface="Oxygen"/>
                <a:ea typeface="Oxygen"/>
                <a:cs typeface="Oxygen"/>
                <a:sym typeface="Oxygen"/>
              </a:defRPr>
            </a:lvl9pPr>
          </a:lstStyle>
          <a:p/>
        </p:txBody>
      </p:sp>
      <p:sp>
        <p:nvSpPr>
          <p:cNvPr id="16" name="Shape 16"/>
          <p:cNvSpPr txBox="1"/>
          <p:nvPr>
            <p:ph idx="1" type="subTitle"/>
          </p:nvPr>
        </p:nvSpPr>
        <p:spPr>
          <a:xfrm>
            <a:off x="390525" y="2789130"/>
            <a:ext cx="8222100" cy="43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1pPr>
            <a:lvl2pPr indent="0" lvl="1" marL="4572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2pPr>
            <a:lvl3pPr indent="0" lvl="2" marL="9144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3pPr>
            <a:lvl4pPr indent="0" lvl="3" marL="13716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4pPr>
            <a:lvl5pPr indent="0" lvl="4" marL="18288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5pPr>
            <a:lvl6pPr indent="0" lvl="5" marL="22860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6pPr>
            <a:lvl7pPr indent="0" lvl="6" marL="27432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7pPr>
            <a:lvl8pPr indent="0" lvl="7" marL="32004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8pPr>
            <a:lvl9pPr indent="0" lvl="8" marL="365760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9pPr>
          </a:lstStyle>
          <a:p/>
        </p:txBody>
      </p:sp>
      <p:sp>
        <p:nvSpPr>
          <p:cNvPr id="17" name="Shape 17"/>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fld id="{00000000-1234-1234-1234-123412341234}" type="slidenum">
              <a:rPr b="0" i="0" lang="en"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8" name="Shape 18"/>
        <p:cNvGrpSpPr/>
        <p:nvPr/>
      </p:nvGrpSpPr>
      <p:grpSpPr>
        <a:xfrm>
          <a:off x="0" y="0"/>
          <a:ext cx="0" cy="0"/>
          <a:chOff x="0" y="0"/>
          <a:chExt cx="0" cy="0"/>
        </a:xfrm>
      </p:grpSpPr>
      <p:sp>
        <p:nvSpPr>
          <p:cNvPr id="19" name="Shape 19"/>
          <p:cNvSpPr txBox="1"/>
          <p:nvPr/>
        </p:nvSpPr>
        <p:spPr>
          <a:xfrm flipH="1" rot="10800000">
            <a:off x="0" y="0"/>
            <a:ext cx="9144000" cy="46959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txBox="1"/>
          <p:nvPr>
            <p:ph idx="1" type="body"/>
          </p:nvPr>
        </p:nvSpPr>
        <p:spPr>
          <a:xfrm>
            <a:off x="57150" y="4696825"/>
            <a:ext cx="8382000"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Oxygen"/>
              <a:buNone/>
              <a:defRPr b="0" i="0" sz="1200" u="none" cap="none" strike="noStrike">
                <a:solidFill>
                  <a:schemeClr val="lt1"/>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9pPr>
          </a:lstStyle>
          <a:p/>
        </p:txBody>
      </p:sp>
      <p:sp>
        <p:nvSpPr>
          <p:cNvPr id="21" name="Shape 2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pic>
        <p:nvPicPr>
          <p:cNvPr id="22" name="Shape 22"/>
          <p:cNvPicPr preferRelativeResize="0"/>
          <p:nvPr/>
        </p:nvPicPr>
        <p:blipFill rotWithShape="1">
          <a:blip r:embed="rId2">
            <a:alphaModFix/>
          </a:blip>
          <a:srcRect b="0" l="0" r="0" t="0"/>
          <a:stretch/>
        </p:blipFill>
        <p:spPr>
          <a:xfrm>
            <a:off x="8617928" y="185250"/>
            <a:ext cx="320100" cy="310200"/>
          </a:xfrm>
          <a:prstGeom prst="rect">
            <a:avLst/>
          </a:prstGeom>
          <a:noFill/>
          <a:ln>
            <a:noFill/>
          </a:ln>
        </p:spPr>
      </p:pic>
      <p:pic>
        <p:nvPicPr>
          <p:cNvPr id="23" name="Shape 23"/>
          <p:cNvPicPr preferRelativeResize="0"/>
          <p:nvPr/>
        </p:nvPicPr>
        <p:blipFill rotWithShape="1">
          <a:blip r:embed="rId3">
            <a:alphaModFix/>
          </a:blip>
          <a:srcRect b="0" l="0" r="0" t="0"/>
          <a:stretch/>
        </p:blipFill>
        <p:spPr>
          <a:xfrm>
            <a:off x="8617928" y="185250"/>
            <a:ext cx="320100" cy="310200"/>
          </a:xfrm>
          <a:prstGeom prst="rect">
            <a:avLst/>
          </a:prstGeom>
          <a:noFill/>
          <a:ln>
            <a:noFill/>
          </a:ln>
        </p:spPr>
      </p:pic>
      <p:pic>
        <p:nvPicPr>
          <p:cNvPr id="24" name="Shape 24"/>
          <p:cNvPicPr preferRelativeResize="0"/>
          <p:nvPr/>
        </p:nvPicPr>
        <p:blipFill rotWithShape="1">
          <a:blip r:embed="rId4">
            <a:alphaModFix/>
          </a:blip>
          <a:srcRect b="0" l="0" r="0" t="0"/>
          <a:stretch/>
        </p:blipFill>
        <p:spPr>
          <a:xfrm>
            <a:off x="8072675" y="271825"/>
            <a:ext cx="450900" cy="137100"/>
          </a:xfrm>
          <a:prstGeom prst="rect">
            <a:avLst/>
          </a:prstGeom>
          <a:noFill/>
          <a:ln>
            <a:noFill/>
          </a:ln>
        </p:spPr>
      </p:pic>
      <p:pic>
        <p:nvPicPr>
          <p:cNvPr id="25" name="Shape 25"/>
          <p:cNvPicPr preferRelativeResize="0"/>
          <p:nvPr/>
        </p:nvPicPr>
        <p:blipFill rotWithShape="1">
          <a:blip r:embed="rId5">
            <a:alphaModFix/>
          </a:blip>
          <a:srcRect b="0" l="0" r="0" t="0"/>
          <a:stretch/>
        </p:blipFill>
        <p:spPr>
          <a:xfrm>
            <a:off x="8066697" y="270925"/>
            <a:ext cx="456900" cy="138900"/>
          </a:xfrm>
          <a:prstGeom prst="rect">
            <a:avLst/>
          </a:prstGeom>
          <a:noFill/>
          <a:ln>
            <a:noFill/>
          </a:ln>
        </p:spPr>
      </p:pic>
      <p:pic>
        <p:nvPicPr>
          <p:cNvPr id="26" name="Shape 26"/>
          <p:cNvPicPr preferRelativeResize="0"/>
          <p:nvPr/>
        </p:nvPicPr>
        <p:blipFill rotWithShape="1">
          <a:blip r:embed="rId6">
            <a:alphaModFix/>
          </a:blip>
          <a:srcRect b="0" l="10476" r="9918" t="0"/>
          <a:stretch/>
        </p:blipFill>
        <p:spPr>
          <a:xfrm rot="10800000">
            <a:off x="0" y="4623925"/>
            <a:ext cx="9144000" cy="72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nvSpPr>
        <p:spPr>
          <a:xfrm flipH="1" rot="10800000">
            <a:off x="3276600" y="25"/>
            <a:ext cx="5867400" cy="5143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226077" y="357800"/>
            <a:ext cx="2808000" cy="953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Oxygen"/>
              <a:buNone/>
              <a:defRPr b="0" i="0" sz="24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2400">
                <a:solidFill>
                  <a:schemeClr val="lt1"/>
                </a:solidFill>
                <a:latin typeface="Oxygen"/>
                <a:ea typeface="Oxygen"/>
                <a:cs typeface="Oxygen"/>
                <a:sym typeface="Oxygen"/>
              </a:defRPr>
            </a:lvl2pPr>
            <a:lvl3pPr indent="0" lvl="2">
              <a:spcBef>
                <a:spcPts val="0"/>
              </a:spcBef>
              <a:buClr>
                <a:schemeClr val="lt1"/>
              </a:buClr>
              <a:buFont typeface="Oxygen"/>
              <a:buNone/>
              <a:defRPr sz="2400">
                <a:solidFill>
                  <a:schemeClr val="lt1"/>
                </a:solidFill>
                <a:latin typeface="Oxygen"/>
                <a:ea typeface="Oxygen"/>
                <a:cs typeface="Oxygen"/>
                <a:sym typeface="Oxygen"/>
              </a:defRPr>
            </a:lvl3pPr>
            <a:lvl4pPr indent="0" lvl="3">
              <a:spcBef>
                <a:spcPts val="0"/>
              </a:spcBef>
              <a:buClr>
                <a:schemeClr val="lt1"/>
              </a:buClr>
              <a:buFont typeface="Oxygen"/>
              <a:buNone/>
              <a:defRPr sz="2400">
                <a:solidFill>
                  <a:schemeClr val="lt1"/>
                </a:solidFill>
                <a:latin typeface="Oxygen"/>
                <a:ea typeface="Oxygen"/>
                <a:cs typeface="Oxygen"/>
                <a:sym typeface="Oxygen"/>
              </a:defRPr>
            </a:lvl4pPr>
            <a:lvl5pPr indent="0" lvl="4">
              <a:spcBef>
                <a:spcPts val="0"/>
              </a:spcBef>
              <a:buClr>
                <a:schemeClr val="lt1"/>
              </a:buClr>
              <a:buFont typeface="Oxygen"/>
              <a:buNone/>
              <a:defRPr sz="2400">
                <a:solidFill>
                  <a:schemeClr val="lt1"/>
                </a:solidFill>
                <a:latin typeface="Oxygen"/>
                <a:ea typeface="Oxygen"/>
                <a:cs typeface="Oxygen"/>
                <a:sym typeface="Oxygen"/>
              </a:defRPr>
            </a:lvl5pPr>
            <a:lvl6pPr indent="0" lvl="5">
              <a:spcBef>
                <a:spcPts val="0"/>
              </a:spcBef>
              <a:buClr>
                <a:schemeClr val="lt1"/>
              </a:buClr>
              <a:buFont typeface="Oxygen"/>
              <a:buNone/>
              <a:defRPr sz="2400">
                <a:solidFill>
                  <a:schemeClr val="lt1"/>
                </a:solidFill>
                <a:latin typeface="Oxygen"/>
                <a:ea typeface="Oxygen"/>
                <a:cs typeface="Oxygen"/>
                <a:sym typeface="Oxygen"/>
              </a:defRPr>
            </a:lvl6pPr>
            <a:lvl7pPr indent="0" lvl="6">
              <a:spcBef>
                <a:spcPts val="0"/>
              </a:spcBef>
              <a:buClr>
                <a:schemeClr val="lt1"/>
              </a:buClr>
              <a:buFont typeface="Oxygen"/>
              <a:buNone/>
              <a:defRPr sz="2400">
                <a:solidFill>
                  <a:schemeClr val="lt1"/>
                </a:solidFill>
                <a:latin typeface="Oxygen"/>
                <a:ea typeface="Oxygen"/>
                <a:cs typeface="Oxygen"/>
                <a:sym typeface="Oxygen"/>
              </a:defRPr>
            </a:lvl7pPr>
            <a:lvl8pPr indent="0" lvl="7">
              <a:spcBef>
                <a:spcPts val="0"/>
              </a:spcBef>
              <a:buClr>
                <a:schemeClr val="lt1"/>
              </a:buClr>
              <a:buFont typeface="Oxygen"/>
              <a:buNone/>
              <a:defRPr sz="2400">
                <a:solidFill>
                  <a:schemeClr val="lt1"/>
                </a:solidFill>
                <a:latin typeface="Oxygen"/>
                <a:ea typeface="Oxygen"/>
                <a:cs typeface="Oxygen"/>
                <a:sym typeface="Oxygen"/>
              </a:defRPr>
            </a:lvl8pPr>
            <a:lvl9pPr indent="0" lvl="8">
              <a:spcBef>
                <a:spcPts val="0"/>
              </a:spcBef>
              <a:buClr>
                <a:schemeClr val="lt1"/>
              </a:buClr>
              <a:buFont typeface="Oxygen"/>
              <a:buNone/>
              <a:defRPr sz="2400">
                <a:solidFill>
                  <a:schemeClr val="lt1"/>
                </a:solidFill>
                <a:latin typeface="Oxygen"/>
                <a:ea typeface="Oxygen"/>
                <a:cs typeface="Oxygen"/>
                <a:sym typeface="Oxygen"/>
              </a:defRPr>
            </a:lvl9pPr>
          </a:lstStyle>
          <a:p/>
        </p:txBody>
      </p:sp>
      <p:sp>
        <p:nvSpPr>
          <p:cNvPr id="30" name="Shape 30"/>
          <p:cNvSpPr txBox="1"/>
          <p:nvPr>
            <p:ph idx="1" type="body"/>
          </p:nvPr>
        </p:nvSpPr>
        <p:spPr>
          <a:xfrm>
            <a:off x="226075" y="1465800"/>
            <a:ext cx="2808000" cy="31635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1pPr>
            <a:lvl2pPr indent="0" lvl="1" marL="4572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2pPr>
            <a:lvl3pPr indent="0" lvl="2" marL="9144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3pPr>
            <a:lvl4pPr indent="0" lvl="3" marL="13716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4pPr>
            <a:lvl5pPr indent="0" lvl="4" marL="18288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5pPr>
            <a:lvl6pPr indent="0" lvl="5" marL="22860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6pPr>
            <a:lvl7pPr indent="0" lvl="6" marL="27432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7pPr>
            <a:lvl8pPr indent="0" lvl="7" marL="32004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8pPr>
            <a:lvl9pPr indent="0" lvl="8" marL="3657600" marR="0" rtl="0" algn="l">
              <a:lnSpc>
                <a:spcPct val="115000"/>
              </a:lnSpc>
              <a:spcBef>
                <a:spcPts val="0"/>
              </a:spcBef>
              <a:spcAft>
                <a:spcPts val="1600"/>
              </a:spcAft>
              <a:buClr>
                <a:schemeClr val="lt1"/>
              </a:buClr>
              <a:buFont typeface="Oxygen"/>
              <a:buNone/>
              <a:defRPr b="0" i="0" sz="1200" u="none" cap="none" strike="noStrike">
                <a:solidFill>
                  <a:schemeClr val="lt1"/>
                </a:solidFill>
                <a:latin typeface="Oxygen"/>
                <a:ea typeface="Oxygen"/>
                <a:cs typeface="Oxygen"/>
                <a:sym typeface="Oxygen"/>
              </a:defRPr>
            </a:lvl9pPr>
          </a:lstStyle>
          <a:p/>
        </p:txBody>
      </p:sp>
      <p:sp>
        <p:nvSpPr>
          <p:cNvPr id="31" name="Shape 3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32" name="Shape 32"/>
          <p:cNvPicPr preferRelativeResize="0"/>
          <p:nvPr/>
        </p:nvPicPr>
        <p:blipFill rotWithShape="1">
          <a:blip r:embed="rId2">
            <a:alphaModFix/>
          </a:blip>
          <a:srcRect b="0" l="0" r="0" t="0"/>
          <a:stretch/>
        </p:blipFill>
        <p:spPr>
          <a:xfrm>
            <a:off x="8617928" y="185250"/>
            <a:ext cx="320100" cy="310200"/>
          </a:xfrm>
          <a:prstGeom prst="rect">
            <a:avLst/>
          </a:prstGeom>
          <a:noFill/>
          <a:ln>
            <a:noFill/>
          </a:ln>
        </p:spPr>
      </p:pic>
      <p:pic>
        <p:nvPicPr>
          <p:cNvPr id="33" name="Shape 33"/>
          <p:cNvPicPr preferRelativeResize="0"/>
          <p:nvPr/>
        </p:nvPicPr>
        <p:blipFill rotWithShape="1">
          <a:blip r:embed="rId3">
            <a:alphaModFix/>
          </a:blip>
          <a:srcRect b="0" l="0" r="0" t="0"/>
          <a:stretch/>
        </p:blipFill>
        <p:spPr>
          <a:xfrm>
            <a:off x="8617928" y="185250"/>
            <a:ext cx="320100" cy="310200"/>
          </a:xfrm>
          <a:prstGeom prst="rect">
            <a:avLst/>
          </a:prstGeom>
          <a:noFill/>
          <a:ln>
            <a:noFill/>
          </a:ln>
        </p:spPr>
      </p:pic>
      <p:pic>
        <p:nvPicPr>
          <p:cNvPr id="34" name="Shape 34"/>
          <p:cNvPicPr preferRelativeResize="0"/>
          <p:nvPr/>
        </p:nvPicPr>
        <p:blipFill rotWithShape="1">
          <a:blip r:embed="rId4">
            <a:alphaModFix/>
          </a:blip>
          <a:srcRect b="0" l="0" r="0" t="0"/>
          <a:stretch/>
        </p:blipFill>
        <p:spPr>
          <a:xfrm>
            <a:off x="8072675" y="271825"/>
            <a:ext cx="450900" cy="137100"/>
          </a:xfrm>
          <a:prstGeom prst="rect">
            <a:avLst/>
          </a:prstGeom>
          <a:noFill/>
          <a:ln>
            <a:noFill/>
          </a:ln>
        </p:spPr>
      </p:pic>
      <p:pic>
        <p:nvPicPr>
          <p:cNvPr id="35" name="Shape 35"/>
          <p:cNvPicPr preferRelativeResize="0"/>
          <p:nvPr/>
        </p:nvPicPr>
        <p:blipFill rotWithShape="1">
          <a:blip r:embed="rId5">
            <a:alphaModFix/>
          </a:blip>
          <a:srcRect b="0" l="0" r="0" t="0"/>
          <a:stretch/>
        </p:blipFill>
        <p:spPr>
          <a:xfrm>
            <a:off x="8066697" y="270925"/>
            <a:ext cx="456900" cy="138900"/>
          </a:xfrm>
          <a:prstGeom prst="rect">
            <a:avLst/>
          </a:prstGeom>
          <a:noFill/>
          <a:ln>
            <a:noFill/>
          </a:ln>
        </p:spPr>
      </p:pic>
      <p:pic>
        <p:nvPicPr>
          <p:cNvPr id="36" name="Shape 36"/>
          <p:cNvPicPr preferRelativeResize="0"/>
          <p:nvPr/>
        </p:nvPicPr>
        <p:blipFill rotWithShape="1">
          <a:blip r:embed="rId6">
            <a:alphaModFix/>
          </a:blip>
          <a:srcRect b="0" l="10476" r="9918" t="0"/>
          <a:stretch/>
        </p:blipFill>
        <p:spPr>
          <a:xfrm rot="-5400000">
            <a:off x="746999" y="2536924"/>
            <a:ext cx="5132100" cy="72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7" name="Shape 37"/>
        <p:cNvGrpSpPr/>
        <p:nvPr/>
      </p:nvGrpSpPr>
      <p:grpSpPr>
        <a:xfrm>
          <a:off x="0" y="0"/>
          <a:ext cx="0" cy="0"/>
          <a:chOff x="0" y="0"/>
          <a:chExt cx="0" cy="0"/>
        </a:xfrm>
      </p:grpSpPr>
      <p:sp>
        <p:nvSpPr>
          <p:cNvPr id="38" name="Shape 38"/>
          <p:cNvSpPr/>
          <p:nvPr/>
        </p:nvSpPr>
        <p:spPr>
          <a:xfrm flipH="1" rot="10800000">
            <a:off x="0" y="1686000"/>
            <a:ext cx="9144000" cy="3457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Oxygen"/>
              <a:buNone/>
              <a:defRPr b="0" i="0" sz="32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3200">
                <a:solidFill>
                  <a:schemeClr val="lt1"/>
                </a:solidFill>
                <a:latin typeface="Oxygen"/>
                <a:ea typeface="Oxygen"/>
                <a:cs typeface="Oxygen"/>
                <a:sym typeface="Oxygen"/>
              </a:defRPr>
            </a:lvl2pPr>
            <a:lvl3pPr indent="0" lvl="2">
              <a:spcBef>
                <a:spcPts val="0"/>
              </a:spcBef>
              <a:buClr>
                <a:schemeClr val="lt1"/>
              </a:buClr>
              <a:buFont typeface="Oxygen"/>
              <a:buNone/>
              <a:defRPr sz="3200">
                <a:solidFill>
                  <a:schemeClr val="lt1"/>
                </a:solidFill>
                <a:latin typeface="Oxygen"/>
                <a:ea typeface="Oxygen"/>
                <a:cs typeface="Oxygen"/>
                <a:sym typeface="Oxygen"/>
              </a:defRPr>
            </a:lvl3pPr>
            <a:lvl4pPr indent="0" lvl="3">
              <a:spcBef>
                <a:spcPts val="0"/>
              </a:spcBef>
              <a:buClr>
                <a:schemeClr val="lt1"/>
              </a:buClr>
              <a:buFont typeface="Oxygen"/>
              <a:buNone/>
              <a:defRPr sz="3200">
                <a:solidFill>
                  <a:schemeClr val="lt1"/>
                </a:solidFill>
                <a:latin typeface="Oxygen"/>
                <a:ea typeface="Oxygen"/>
                <a:cs typeface="Oxygen"/>
                <a:sym typeface="Oxygen"/>
              </a:defRPr>
            </a:lvl4pPr>
            <a:lvl5pPr indent="0" lvl="4">
              <a:spcBef>
                <a:spcPts val="0"/>
              </a:spcBef>
              <a:buClr>
                <a:schemeClr val="lt1"/>
              </a:buClr>
              <a:buFont typeface="Oxygen"/>
              <a:buNone/>
              <a:defRPr sz="3200">
                <a:solidFill>
                  <a:schemeClr val="lt1"/>
                </a:solidFill>
                <a:latin typeface="Oxygen"/>
                <a:ea typeface="Oxygen"/>
                <a:cs typeface="Oxygen"/>
                <a:sym typeface="Oxygen"/>
              </a:defRPr>
            </a:lvl5pPr>
            <a:lvl6pPr indent="0" lvl="5">
              <a:spcBef>
                <a:spcPts val="0"/>
              </a:spcBef>
              <a:buClr>
                <a:schemeClr val="lt1"/>
              </a:buClr>
              <a:buFont typeface="Oxygen"/>
              <a:buNone/>
              <a:defRPr sz="3200">
                <a:solidFill>
                  <a:schemeClr val="lt1"/>
                </a:solidFill>
                <a:latin typeface="Oxygen"/>
                <a:ea typeface="Oxygen"/>
                <a:cs typeface="Oxygen"/>
                <a:sym typeface="Oxygen"/>
              </a:defRPr>
            </a:lvl6pPr>
            <a:lvl7pPr indent="0" lvl="6">
              <a:spcBef>
                <a:spcPts val="0"/>
              </a:spcBef>
              <a:buClr>
                <a:schemeClr val="lt1"/>
              </a:buClr>
              <a:buFont typeface="Oxygen"/>
              <a:buNone/>
              <a:defRPr sz="3200">
                <a:solidFill>
                  <a:schemeClr val="lt1"/>
                </a:solidFill>
                <a:latin typeface="Oxygen"/>
                <a:ea typeface="Oxygen"/>
                <a:cs typeface="Oxygen"/>
                <a:sym typeface="Oxygen"/>
              </a:defRPr>
            </a:lvl7pPr>
            <a:lvl8pPr indent="0" lvl="7">
              <a:spcBef>
                <a:spcPts val="0"/>
              </a:spcBef>
              <a:buClr>
                <a:schemeClr val="lt1"/>
              </a:buClr>
              <a:buFont typeface="Oxygen"/>
              <a:buNone/>
              <a:defRPr sz="3200">
                <a:solidFill>
                  <a:schemeClr val="lt1"/>
                </a:solidFill>
                <a:latin typeface="Oxygen"/>
                <a:ea typeface="Oxygen"/>
                <a:cs typeface="Oxygen"/>
                <a:sym typeface="Oxygen"/>
              </a:defRPr>
            </a:lvl8pPr>
            <a:lvl9pPr indent="0" lvl="8">
              <a:spcBef>
                <a:spcPts val="0"/>
              </a:spcBef>
              <a:buClr>
                <a:schemeClr val="lt1"/>
              </a:buClr>
              <a:buFont typeface="Oxygen"/>
              <a:buNone/>
              <a:defRPr sz="3200">
                <a:solidFill>
                  <a:schemeClr val="lt1"/>
                </a:solidFill>
                <a:latin typeface="Oxygen"/>
                <a:ea typeface="Oxygen"/>
                <a:cs typeface="Oxygen"/>
                <a:sym typeface="Oxygen"/>
              </a:defRPr>
            </a:lvl9pPr>
          </a:lstStyle>
          <a:p/>
        </p:txBody>
      </p:sp>
      <p:sp>
        <p:nvSpPr>
          <p:cNvPr id="40" name="Shape 40"/>
          <p:cNvSpPr txBox="1"/>
          <p:nvPr>
            <p:ph idx="1" type="body"/>
          </p:nvPr>
        </p:nvSpPr>
        <p:spPr>
          <a:xfrm>
            <a:off x="471900" y="1919075"/>
            <a:ext cx="8222100" cy="25263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8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9pPr>
          </a:lstStyle>
          <a:p/>
        </p:txBody>
      </p:sp>
      <p:sp>
        <p:nvSpPr>
          <p:cNvPr id="41" name="Shape 4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42" name="Shape 42"/>
          <p:cNvPicPr preferRelativeResize="0"/>
          <p:nvPr/>
        </p:nvPicPr>
        <p:blipFill rotWithShape="1">
          <a:blip r:embed="rId2">
            <a:alphaModFix/>
          </a:blip>
          <a:srcRect b="0" l="10476" r="9918" t="0"/>
          <a:stretch/>
        </p:blipFill>
        <p:spPr>
          <a:xfrm>
            <a:off x="0" y="1676350"/>
            <a:ext cx="9144000" cy="72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3" name="Shape 43"/>
        <p:cNvGrpSpPr/>
        <p:nvPr/>
      </p:nvGrpSpPr>
      <p:grpSpPr>
        <a:xfrm>
          <a:off x="0" y="0"/>
          <a:ext cx="0" cy="0"/>
          <a:chOff x="0" y="0"/>
          <a:chExt cx="0" cy="0"/>
        </a:xfrm>
      </p:grpSpPr>
      <p:sp>
        <p:nvSpPr>
          <p:cNvPr id="44" name="Shape 44"/>
          <p:cNvSpPr/>
          <p:nvPr/>
        </p:nvSpPr>
        <p:spPr>
          <a:xfrm flipH="1" rot="10800000">
            <a:off x="0" y="1686000"/>
            <a:ext cx="9144000" cy="3457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Oxygen"/>
              <a:buNone/>
              <a:defRPr b="0" i="0" sz="32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3200">
                <a:solidFill>
                  <a:schemeClr val="lt1"/>
                </a:solidFill>
                <a:latin typeface="Oxygen"/>
                <a:ea typeface="Oxygen"/>
                <a:cs typeface="Oxygen"/>
                <a:sym typeface="Oxygen"/>
              </a:defRPr>
            </a:lvl2pPr>
            <a:lvl3pPr indent="0" lvl="2">
              <a:spcBef>
                <a:spcPts val="0"/>
              </a:spcBef>
              <a:buClr>
                <a:schemeClr val="lt1"/>
              </a:buClr>
              <a:buFont typeface="Oxygen"/>
              <a:buNone/>
              <a:defRPr sz="3200">
                <a:solidFill>
                  <a:schemeClr val="lt1"/>
                </a:solidFill>
                <a:latin typeface="Oxygen"/>
                <a:ea typeface="Oxygen"/>
                <a:cs typeface="Oxygen"/>
                <a:sym typeface="Oxygen"/>
              </a:defRPr>
            </a:lvl3pPr>
            <a:lvl4pPr indent="0" lvl="3">
              <a:spcBef>
                <a:spcPts val="0"/>
              </a:spcBef>
              <a:buClr>
                <a:schemeClr val="lt1"/>
              </a:buClr>
              <a:buFont typeface="Oxygen"/>
              <a:buNone/>
              <a:defRPr sz="3200">
                <a:solidFill>
                  <a:schemeClr val="lt1"/>
                </a:solidFill>
                <a:latin typeface="Oxygen"/>
                <a:ea typeface="Oxygen"/>
                <a:cs typeface="Oxygen"/>
                <a:sym typeface="Oxygen"/>
              </a:defRPr>
            </a:lvl4pPr>
            <a:lvl5pPr indent="0" lvl="4">
              <a:spcBef>
                <a:spcPts val="0"/>
              </a:spcBef>
              <a:buClr>
                <a:schemeClr val="lt1"/>
              </a:buClr>
              <a:buFont typeface="Oxygen"/>
              <a:buNone/>
              <a:defRPr sz="3200">
                <a:solidFill>
                  <a:schemeClr val="lt1"/>
                </a:solidFill>
                <a:latin typeface="Oxygen"/>
                <a:ea typeface="Oxygen"/>
                <a:cs typeface="Oxygen"/>
                <a:sym typeface="Oxygen"/>
              </a:defRPr>
            </a:lvl5pPr>
            <a:lvl6pPr indent="0" lvl="5">
              <a:spcBef>
                <a:spcPts val="0"/>
              </a:spcBef>
              <a:buClr>
                <a:schemeClr val="lt1"/>
              </a:buClr>
              <a:buFont typeface="Oxygen"/>
              <a:buNone/>
              <a:defRPr sz="3200">
                <a:solidFill>
                  <a:schemeClr val="lt1"/>
                </a:solidFill>
                <a:latin typeface="Oxygen"/>
                <a:ea typeface="Oxygen"/>
                <a:cs typeface="Oxygen"/>
                <a:sym typeface="Oxygen"/>
              </a:defRPr>
            </a:lvl6pPr>
            <a:lvl7pPr indent="0" lvl="6">
              <a:spcBef>
                <a:spcPts val="0"/>
              </a:spcBef>
              <a:buClr>
                <a:schemeClr val="lt1"/>
              </a:buClr>
              <a:buFont typeface="Oxygen"/>
              <a:buNone/>
              <a:defRPr sz="3200">
                <a:solidFill>
                  <a:schemeClr val="lt1"/>
                </a:solidFill>
                <a:latin typeface="Oxygen"/>
                <a:ea typeface="Oxygen"/>
                <a:cs typeface="Oxygen"/>
                <a:sym typeface="Oxygen"/>
              </a:defRPr>
            </a:lvl7pPr>
            <a:lvl8pPr indent="0" lvl="7">
              <a:spcBef>
                <a:spcPts val="0"/>
              </a:spcBef>
              <a:buClr>
                <a:schemeClr val="lt1"/>
              </a:buClr>
              <a:buFont typeface="Oxygen"/>
              <a:buNone/>
              <a:defRPr sz="3200">
                <a:solidFill>
                  <a:schemeClr val="lt1"/>
                </a:solidFill>
                <a:latin typeface="Oxygen"/>
                <a:ea typeface="Oxygen"/>
                <a:cs typeface="Oxygen"/>
                <a:sym typeface="Oxygen"/>
              </a:defRPr>
            </a:lvl8pPr>
            <a:lvl9pPr indent="0" lvl="8">
              <a:spcBef>
                <a:spcPts val="0"/>
              </a:spcBef>
              <a:buClr>
                <a:schemeClr val="lt1"/>
              </a:buClr>
              <a:buFont typeface="Oxygen"/>
              <a:buNone/>
              <a:defRPr sz="3200">
                <a:solidFill>
                  <a:schemeClr val="lt1"/>
                </a:solidFill>
                <a:latin typeface="Oxygen"/>
                <a:ea typeface="Oxygen"/>
                <a:cs typeface="Oxygen"/>
                <a:sym typeface="Oxygen"/>
              </a:defRPr>
            </a:lvl9pPr>
          </a:lstStyle>
          <a:p/>
        </p:txBody>
      </p:sp>
      <p:sp>
        <p:nvSpPr>
          <p:cNvPr id="46" name="Shape 46"/>
          <p:cNvSpPr txBox="1"/>
          <p:nvPr>
            <p:ph idx="1" type="body"/>
          </p:nvPr>
        </p:nvSpPr>
        <p:spPr>
          <a:xfrm>
            <a:off x="47190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9pPr>
          </a:lstStyle>
          <a:p/>
        </p:txBody>
      </p:sp>
      <p:sp>
        <p:nvSpPr>
          <p:cNvPr id="47" name="Shape 47"/>
          <p:cNvSpPr txBox="1"/>
          <p:nvPr>
            <p:ph idx="2" type="body"/>
          </p:nvPr>
        </p:nvSpPr>
        <p:spPr>
          <a:xfrm>
            <a:off x="469425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9pPr>
          </a:lstStyle>
          <a:p/>
        </p:txBody>
      </p:sp>
      <p:sp>
        <p:nvSpPr>
          <p:cNvPr id="48" name="Shape 48"/>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49" name="Shape 49"/>
          <p:cNvPicPr preferRelativeResize="0"/>
          <p:nvPr/>
        </p:nvPicPr>
        <p:blipFill rotWithShape="1">
          <a:blip r:embed="rId2">
            <a:alphaModFix/>
          </a:blip>
          <a:srcRect b="0" l="10476" r="9918" t="0"/>
          <a:stretch/>
        </p:blipFill>
        <p:spPr>
          <a:xfrm>
            <a:off x="0" y="1686050"/>
            <a:ext cx="9144000" cy="72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p:nvPr/>
        </p:nvSpPr>
        <p:spPr>
          <a:xfrm flipH="1" rot="10800000">
            <a:off x="0" y="656400"/>
            <a:ext cx="9144000" cy="44871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txBox="1"/>
          <p:nvPr>
            <p:ph type="title"/>
          </p:nvPr>
        </p:nvSpPr>
        <p:spPr>
          <a:xfrm>
            <a:off x="98250" y="16350"/>
            <a:ext cx="8826600"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Oxygen"/>
              <a:buNone/>
              <a:defRPr b="0" i="0" sz="18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1800">
                <a:solidFill>
                  <a:schemeClr val="lt1"/>
                </a:solidFill>
                <a:latin typeface="Oxygen"/>
                <a:ea typeface="Oxygen"/>
                <a:cs typeface="Oxygen"/>
                <a:sym typeface="Oxygen"/>
              </a:defRPr>
            </a:lvl2pPr>
            <a:lvl3pPr indent="0" lvl="2">
              <a:spcBef>
                <a:spcPts val="0"/>
              </a:spcBef>
              <a:buClr>
                <a:schemeClr val="lt1"/>
              </a:buClr>
              <a:buFont typeface="Oxygen"/>
              <a:buNone/>
              <a:defRPr sz="1800">
                <a:solidFill>
                  <a:schemeClr val="lt1"/>
                </a:solidFill>
                <a:latin typeface="Oxygen"/>
                <a:ea typeface="Oxygen"/>
                <a:cs typeface="Oxygen"/>
                <a:sym typeface="Oxygen"/>
              </a:defRPr>
            </a:lvl3pPr>
            <a:lvl4pPr indent="0" lvl="3">
              <a:spcBef>
                <a:spcPts val="0"/>
              </a:spcBef>
              <a:buClr>
                <a:schemeClr val="lt1"/>
              </a:buClr>
              <a:buFont typeface="Oxygen"/>
              <a:buNone/>
              <a:defRPr sz="1800">
                <a:solidFill>
                  <a:schemeClr val="lt1"/>
                </a:solidFill>
                <a:latin typeface="Oxygen"/>
                <a:ea typeface="Oxygen"/>
                <a:cs typeface="Oxygen"/>
                <a:sym typeface="Oxygen"/>
              </a:defRPr>
            </a:lvl4pPr>
            <a:lvl5pPr indent="0" lvl="4">
              <a:spcBef>
                <a:spcPts val="0"/>
              </a:spcBef>
              <a:buClr>
                <a:schemeClr val="lt1"/>
              </a:buClr>
              <a:buFont typeface="Oxygen"/>
              <a:buNone/>
              <a:defRPr sz="1800">
                <a:solidFill>
                  <a:schemeClr val="lt1"/>
                </a:solidFill>
                <a:latin typeface="Oxygen"/>
                <a:ea typeface="Oxygen"/>
                <a:cs typeface="Oxygen"/>
                <a:sym typeface="Oxygen"/>
              </a:defRPr>
            </a:lvl5pPr>
            <a:lvl6pPr indent="0" lvl="5">
              <a:spcBef>
                <a:spcPts val="0"/>
              </a:spcBef>
              <a:buClr>
                <a:schemeClr val="lt1"/>
              </a:buClr>
              <a:buFont typeface="Oxygen"/>
              <a:buNone/>
              <a:defRPr sz="1800">
                <a:solidFill>
                  <a:schemeClr val="lt1"/>
                </a:solidFill>
                <a:latin typeface="Oxygen"/>
                <a:ea typeface="Oxygen"/>
                <a:cs typeface="Oxygen"/>
                <a:sym typeface="Oxygen"/>
              </a:defRPr>
            </a:lvl6pPr>
            <a:lvl7pPr indent="0" lvl="6">
              <a:spcBef>
                <a:spcPts val="0"/>
              </a:spcBef>
              <a:buClr>
                <a:schemeClr val="lt1"/>
              </a:buClr>
              <a:buFont typeface="Oxygen"/>
              <a:buNone/>
              <a:defRPr sz="1800">
                <a:solidFill>
                  <a:schemeClr val="lt1"/>
                </a:solidFill>
                <a:latin typeface="Oxygen"/>
                <a:ea typeface="Oxygen"/>
                <a:cs typeface="Oxygen"/>
                <a:sym typeface="Oxygen"/>
              </a:defRPr>
            </a:lvl7pPr>
            <a:lvl8pPr indent="0" lvl="7">
              <a:spcBef>
                <a:spcPts val="0"/>
              </a:spcBef>
              <a:buClr>
                <a:schemeClr val="lt1"/>
              </a:buClr>
              <a:buFont typeface="Oxygen"/>
              <a:buNone/>
              <a:defRPr sz="1800">
                <a:solidFill>
                  <a:schemeClr val="lt1"/>
                </a:solidFill>
                <a:latin typeface="Oxygen"/>
                <a:ea typeface="Oxygen"/>
                <a:cs typeface="Oxygen"/>
                <a:sym typeface="Oxygen"/>
              </a:defRPr>
            </a:lvl8pPr>
            <a:lvl9pPr indent="0" lvl="8">
              <a:spcBef>
                <a:spcPts val="0"/>
              </a:spcBef>
              <a:buClr>
                <a:schemeClr val="lt1"/>
              </a:buClr>
              <a:buFont typeface="Oxygen"/>
              <a:buNone/>
              <a:defRPr sz="1800">
                <a:solidFill>
                  <a:schemeClr val="lt1"/>
                </a:solidFill>
                <a:latin typeface="Oxygen"/>
                <a:ea typeface="Oxygen"/>
                <a:cs typeface="Oxygen"/>
                <a:sym typeface="Oxygen"/>
              </a:defRPr>
            </a:lvl9pPr>
          </a:lstStyle>
          <a:p/>
        </p:txBody>
      </p:sp>
      <p:sp>
        <p:nvSpPr>
          <p:cNvPr id="53" name="Shape 5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54" name="Shape 54"/>
          <p:cNvPicPr preferRelativeResize="0"/>
          <p:nvPr/>
        </p:nvPicPr>
        <p:blipFill rotWithShape="1">
          <a:blip r:embed="rId2">
            <a:alphaModFix/>
          </a:blip>
          <a:srcRect b="0" l="10476" r="9918" t="0"/>
          <a:stretch/>
        </p:blipFill>
        <p:spPr>
          <a:xfrm>
            <a:off x="0" y="656400"/>
            <a:ext cx="9144000" cy="72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i column">
    <p:spTree>
      <p:nvGrpSpPr>
        <p:cNvPr id="55" name="Shape 55"/>
        <p:cNvGrpSpPr/>
        <p:nvPr/>
      </p:nvGrpSpPr>
      <p:grpSpPr>
        <a:xfrm>
          <a:off x="0" y="0"/>
          <a:ext cx="0" cy="0"/>
          <a:chOff x="0" y="0"/>
          <a:chExt cx="0" cy="0"/>
        </a:xfrm>
      </p:grpSpPr>
      <p:sp>
        <p:nvSpPr>
          <p:cNvPr id="56" name="Shape 56"/>
          <p:cNvSpPr txBox="1"/>
          <p:nvPr/>
        </p:nvSpPr>
        <p:spPr>
          <a:xfrm flipH="1" rot="10800000">
            <a:off x="0" y="0"/>
            <a:ext cx="2925300" cy="5143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nvSpPr>
        <p:spPr>
          <a:xfrm flipH="1" rot="10800000">
            <a:off x="6218650" y="25"/>
            <a:ext cx="2925300" cy="5143500"/>
          </a:xfrm>
          <a:prstGeom prst="rect">
            <a:avLst/>
          </a:prstGeom>
          <a:solidFill>
            <a:srgbClr val="F7F7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txBox="1"/>
          <p:nvPr>
            <p:ph idx="1" type="body"/>
          </p:nvPr>
        </p:nvSpPr>
        <p:spPr>
          <a:xfrm>
            <a:off x="226075" y="3163450"/>
            <a:ext cx="2500200" cy="14658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9pPr>
          </a:lstStyle>
          <a:p/>
        </p:txBody>
      </p:sp>
      <p:sp>
        <p:nvSpPr>
          <p:cNvPr id="59" name="Shape 5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60" name="Shape 60"/>
          <p:cNvPicPr preferRelativeResize="0"/>
          <p:nvPr/>
        </p:nvPicPr>
        <p:blipFill rotWithShape="1">
          <a:blip r:embed="rId2">
            <a:alphaModFix/>
          </a:blip>
          <a:srcRect b="0" l="0" r="0" t="0"/>
          <a:stretch/>
        </p:blipFill>
        <p:spPr>
          <a:xfrm>
            <a:off x="8617928" y="185250"/>
            <a:ext cx="320100" cy="310200"/>
          </a:xfrm>
          <a:prstGeom prst="rect">
            <a:avLst/>
          </a:prstGeom>
          <a:noFill/>
          <a:ln>
            <a:noFill/>
          </a:ln>
        </p:spPr>
      </p:pic>
      <p:pic>
        <p:nvPicPr>
          <p:cNvPr id="61" name="Shape 61"/>
          <p:cNvPicPr preferRelativeResize="0"/>
          <p:nvPr/>
        </p:nvPicPr>
        <p:blipFill rotWithShape="1">
          <a:blip r:embed="rId3">
            <a:alphaModFix/>
          </a:blip>
          <a:srcRect b="0" l="0" r="0" t="0"/>
          <a:stretch/>
        </p:blipFill>
        <p:spPr>
          <a:xfrm>
            <a:off x="8617928" y="185250"/>
            <a:ext cx="320100" cy="310200"/>
          </a:xfrm>
          <a:prstGeom prst="rect">
            <a:avLst/>
          </a:prstGeom>
          <a:noFill/>
          <a:ln>
            <a:noFill/>
          </a:ln>
        </p:spPr>
      </p:pic>
      <p:pic>
        <p:nvPicPr>
          <p:cNvPr id="62" name="Shape 62"/>
          <p:cNvPicPr preferRelativeResize="0"/>
          <p:nvPr/>
        </p:nvPicPr>
        <p:blipFill rotWithShape="1">
          <a:blip r:embed="rId4">
            <a:alphaModFix/>
          </a:blip>
          <a:srcRect b="0" l="0" r="0" t="0"/>
          <a:stretch/>
        </p:blipFill>
        <p:spPr>
          <a:xfrm>
            <a:off x="8072675" y="271825"/>
            <a:ext cx="450900" cy="137100"/>
          </a:xfrm>
          <a:prstGeom prst="rect">
            <a:avLst/>
          </a:prstGeom>
          <a:noFill/>
          <a:ln>
            <a:noFill/>
          </a:ln>
        </p:spPr>
      </p:pic>
      <p:pic>
        <p:nvPicPr>
          <p:cNvPr id="63" name="Shape 63"/>
          <p:cNvPicPr preferRelativeResize="0"/>
          <p:nvPr/>
        </p:nvPicPr>
        <p:blipFill rotWithShape="1">
          <a:blip r:embed="rId5">
            <a:alphaModFix/>
          </a:blip>
          <a:srcRect b="0" l="0" r="0" t="0"/>
          <a:stretch/>
        </p:blipFill>
        <p:spPr>
          <a:xfrm>
            <a:off x="8066697" y="270925"/>
            <a:ext cx="456900" cy="138900"/>
          </a:xfrm>
          <a:prstGeom prst="rect">
            <a:avLst/>
          </a:prstGeom>
          <a:noFill/>
          <a:ln>
            <a:noFill/>
          </a:ln>
        </p:spPr>
      </p:pic>
      <p:pic>
        <p:nvPicPr>
          <p:cNvPr id="64" name="Shape 64"/>
          <p:cNvPicPr preferRelativeResize="0"/>
          <p:nvPr/>
        </p:nvPicPr>
        <p:blipFill rotWithShape="1">
          <a:blip r:embed="rId6">
            <a:alphaModFix/>
          </a:blip>
          <a:srcRect b="0" l="10476" r="9918" t="0"/>
          <a:stretch/>
        </p:blipFill>
        <p:spPr>
          <a:xfrm rot="-5400000">
            <a:off x="3689049" y="2573099"/>
            <a:ext cx="5132100" cy="72900"/>
          </a:xfrm>
          <a:prstGeom prst="rect">
            <a:avLst/>
          </a:prstGeom>
          <a:noFill/>
          <a:ln>
            <a:noFill/>
          </a:ln>
        </p:spPr>
      </p:pic>
      <p:pic>
        <p:nvPicPr>
          <p:cNvPr id="65" name="Shape 65"/>
          <p:cNvPicPr preferRelativeResize="0"/>
          <p:nvPr/>
        </p:nvPicPr>
        <p:blipFill rotWithShape="1">
          <a:blip r:embed="rId6">
            <a:alphaModFix/>
          </a:blip>
          <a:srcRect b="0" l="10476" r="9918" t="0"/>
          <a:stretch/>
        </p:blipFill>
        <p:spPr>
          <a:xfrm flipH="1" rot="5400000">
            <a:off x="322798" y="2535374"/>
            <a:ext cx="5132100" cy="72900"/>
          </a:xfrm>
          <a:prstGeom prst="rect">
            <a:avLst/>
          </a:prstGeom>
          <a:noFill/>
          <a:ln>
            <a:noFill/>
          </a:ln>
        </p:spPr>
      </p:pic>
      <p:sp>
        <p:nvSpPr>
          <p:cNvPr id="66" name="Shape 66"/>
          <p:cNvSpPr txBox="1"/>
          <p:nvPr>
            <p:ph type="title"/>
          </p:nvPr>
        </p:nvSpPr>
        <p:spPr>
          <a:xfrm>
            <a:off x="3264875" y="1523225"/>
            <a:ext cx="2614200" cy="11079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Oxygen"/>
              <a:buNone/>
              <a:defRPr b="0" i="0" sz="2400" u="none" cap="none" strike="noStrike">
                <a:solidFill>
                  <a:srgbClr val="FAFAFA"/>
                </a:solidFill>
                <a:latin typeface="Oxygen"/>
                <a:ea typeface="Oxygen"/>
                <a:cs typeface="Oxygen"/>
                <a:sym typeface="Oxygen"/>
              </a:defRPr>
            </a:lvl1pPr>
            <a:lvl2pPr indent="0" lvl="1" rtl="0">
              <a:spcBef>
                <a:spcPts val="0"/>
              </a:spcBef>
              <a:buClr>
                <a:srgbClr val="FAFAFA"/>
              </a:buClr>
              <a:buFont typeface="Oxygen"/>
              <a:buNone/>
              <a:defRPr sz="2400">
                <a:solidFill>
                  <a:srgbClr val="FAFAFA"/>
                </a:solidFill>
                <a:latin typeface="Oxygen"/>
                <a:ea typeface="Oxygen"/>
                <a:cs typeface="Oxygen"/>
                <a:sym typeface="Oxygen"/>
              </a:defRPr>
            </a:lvl2pPr>
            <a:lvl3pPr indent="0" lvl="2" rtl="0">
              <a:spcBef>
                <a:spcPts val="0"/>
              </a:spcBef>
              <a:buClr>
                <a:srgbClr val="FAFAFA"/>
              </a:buClr>
              <a:buFont typeface="Oxygen"/>
              <a:buNone/>
              <a:defRPr sz="2400">
                <a:solidFill>
                  <a:srgbClr val="FAFAFA"/>
                </a:solidFill>
                <a:latin typeface="Oxygen"/>
                <a:ea typeface="Oxygen"/>
                <a:cs typeface="Oxygen"/>
                <a:sym typeface="Oxygen"/>
              </a:defRPr>
            </a:lvl3pPr>
            <a:lvl4pPr indent="0" lvl="3" rtl="0">
              <a:spcBef>
                <a:spcPts val="0"/>
              </a:spcBef>
              <a:buClr>
                <a:srgbClr val="FAFAFA"/>
              </a:buClr>
              <a:buFont typeface="Oxygen"/>
              <a:buNone/>
              <a:defRPr sz="2400">
                <a:solidFill>
                  <a:srgbClr val="FAFAFA"/>
                </a:solidFill>
                <a:latin typeface="Oxygen"/>
                <a:ea typeface="Oxygen"/>
                <a:cs typeface="Oxygen"/>
                <a:sym typeface="Oxygen"/>
              </a:defRPr>
            </a:lvl4pPr>
            <a:lvl5pPr indent="0" lvl="4" rtl="0">
              <a:spcBef>
                <a:spcPts val="0"/>
              </a:spcBef>
              <a:buClr>
                <a:srgbClr val="FAFAFA"/>
              </a:buClr>
              <a:buFont typeface="Oxygen"/>
              <a:buNone/>
              <a:defRPr sz="2400">
                <a:solidFill>
                  <a:srgbClr val="FAFAFA"/>
                </a:solidFill>
                <a:latin typeface="Oxygen"/>
                <a:ea typeface="Oxygen"/>
                <a:cs typeface="Oxygen"/>
                <a:sym typeface="Oxygen"/>
              </a:defRPr>
            </a:lvl5pPr>
            <a:lvl6pPr indent="0" lvl="5" rtl="0">
              <a:spcBef>
                <a:spcPts val="0"/>
              </a:spcBef>
              <a:buClr>
                <a:srgbClr val="FAFAFA"/>
              </a:buClr>
              <a:buFont typeface="Oxygen"/>
              <a:buNone/>
              <a:defRPr sz="2400">
                <a:solidFill>
                  <a:srgbClr val="FAFAFA"/>
                </a:solidFill>
                <a:latin typeface="Oxygen"/>
                <a:ea typeface="Oxygen"/>
                <a:cs typeface="Oxygen"/>
                <a:sym typeface="Oxygen"/>
              </a:defRPr>
            </a:lvl6pPr>
            <a:lvl7pPr indent="0" lvl="6" rtl="0">
              <a:spcBef>
                <a:spcPts val="0"/>
              </a:spcBef>
              <a:buClr>
                <a:srgbClr val="FAFAFA"/>
              </a:buClr>
              <a:buFont typeface="Oxygen"/>
              <a:buNone/>
              <a:defRPr sz="2400">
                <a:solidFill>
                  <a:srgbClr val="FAFAFA"/>
                </a:solidFill>
                <a:latin typeface="Oxygen"/>
                <a:ea typeface="Oxygen"/>
                <a:cs typeface="Oxygen"/>
                <a:sym typeface="Oxygen"/>
              </a:defRPr>
            </a:lvl7pPr>
            <a:lvl8pPr indent="0" lvl="7" rtl="0">
              <a:spcBef>
                <a:spcPts val="0"/>
              </a:spcBef>
              <a:buClr>
                <a:srgbClr val="FAFAFA"/>
              </a:buClr>
              <a:buFont typeface="Oxygen"/>
              <a:buNone/>
              <a:defRPr sz="2400">
                <a:solidFill>
                  <a:srgbClr val="FAFAFA"/>
                </a:solidFill>
                <a:latin typeface="Oxygen"/>
                <a:ea typeface="Oxygen"/>
                <a:cs typeface="Oxygen"/>
                <a:sym typeface="Oxygen"/>
              </a:defRPr>
            </a:lvl8pPr>
            <a:lvl9pPr indent="0" lvl="8" rtl="0">
              <a:spcBef>
                <a:spcPts val="0"/>
              </a:spcBef>
              <a:buClr>
                <a:srgbClr val="FAFAFA"/>
              </a:buClr>
              <a:buFont typeface="Oxygen"/>
              <a:buNone/>
              <a:defRPr sz="2400">
                <a:solidFill>
                  <a:srgbClr val="FAFAFA"/>
                </a:solidFill>
                <a:latin typeface="Oxygen"/>
                <a:ea typeface="Oxygen"/>
                <a:cs typeface="Oxygen"/>
                <a:sym typeface="Oxygen"/>
              </a:defRPr>
            </a:lvl9pPr>
          </a:lstStyle>
          <a:p/>
        </p:txBody>
      </p:sp>
      <p:sp>
        <p:nvSpPr>
          <p:cNvPr id="67" name="Shape 67"/>
          <p:cNvSpPr txBox="1"/>
          <p:nvPr>
            <p:ph idx="2" type="title"/>
          </p:nvPr>
        </p:nvSpPr>
        <p:spPr>
          <a:xfrm>
            <a:off x="155551" y="1523225"/>
            <a:ext cx="2614200" cy="11079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4C4C4C"/>
              </a:buClr>
              <a:buFont typeface="Oxygen"/>
              <a:buNone/>
              <a:defRPr b="0" i="0" sz="2400" u="none" cap="none" strike="noStrike">
                <a:solidFill>
                  <a:srgbClr val="4C4C4C"/>
                </a:solidFill>
                <a:latin typeface="Oxygen"/>
                <a:ea typeface="Oxygen"/>
                <a:cs typeface="Oxygen"/>
                <a:sym typeface="Oxygen"/>
              </a:defRPr>
            </a:lvl1pPr>
            <a:lvl2pPr indent="0" lvl="1" rtl="0">
              <a:spcBef>
                <a:spcPts val="0"/>
              </a:spcBef>
              <a:buClr>
                <a:srgbClr val="4C4C4C"/>
              </a:buClr>
              <a:buFont typeface="Oxygen"/>
              <a:buNone/>
              <a:defRPr sz="2400">
                <a:solidFill>
                  <a:srgbClr val="4C4C4C"/>
                </a:solidFill>
                <a:latin typeface="Oxygen"/>
                <a:ea typeface="Oxygen"/>
                <a:cs typeface="Oxygen"/>
                <a:sym typeface="Oxygen"/>
              </a:defRPr>
            </a:lvl2pPr>
            <a:lvl3pPr indent="0" lvl="2" rtl="0">
              <a:spcBef>
                <a:spcPts val="0"/>
              </a:spcBef>
              <a:buClr>
                <a:srgbClr val="4C4C4C"/>
              </a:buClr>
              <a:buFont typeface="Oxygen"/>
              <a:buNone/>
              <a:defRPr sz="2400">
                <a:solidFill>
                  <a:srgbClr val="4C4C4C"/>
                </a:solidFill>
                <a:latin typeface="Oxygen"/>
                <a:ea typeface="Oxygen"/>
                <a:cs typeface="Oxygen"/>
                <a:sym typeface="Oxygen"/>
              </a:defRPr>
            </a:lvl3pPr>
            <a:lvl4pPr indent="0" lvl="3" rtl="0">
              <a:spcBef>
                <a:spcPts val="0"/>
              </a:spcBef>
              <a:buClr>
                <a:srgbClr val="4C4C4C"/>
              </a:buClr>
              <a:buFont typeface="Oxygen"/>
              <a:buNone/>
              <a:defRPr sz="2400">
                <a:solidFill>
                  <a:srgbClr val="4C4C4C"/>
                </a:solidFill>
                <a:latin typeface="Oxygen"/>
                <a:ea typeface="Oxygen"/>
                <a:cs typeface="Oxygen"/>
                <a:sym typeface="Oxygen"/>
              </a:defRPr>
            </a:lvl4pPr>
            <a:lvl5pPr indent="0" lvl="4" rtl="0">
              <a:spcBef>
                <a:spcPts val="0"/>
              </a:spcBef>
              <a:buClr>
                <a:srgbClr val="4C4C4C"/>
              </a:buClr>
              <a:buFont typeface="Oxygen"/>
              <a:buNone/>
              <a:defRPr sz="2400">
                <a:solidFill>
                  <a:srgbClr val="4C4C4C"/>
                </a:solidFill>
                <a:latin typeface="Oxygen"/>
                <a:ea typeface="Oxygen"/>
                <a:cs typeface="Oxygen"/>
                <a:sym typeface="Oxygen"/>
              </a:defRPr>
            </a:lvl5pPr>
            <a:lvl6pPr indent="0" lvl="5" rtl="0">
              <a:spcBef>
                <a:spcPts val="0"/>
              </a:spcBef>
              <a:buClr>
                <a:srgbClr val="4C4C4C"/>
              </a:buClr>
              <a:buFont typeface="Oxygen"/>
              <a:buNone/>
              <a:defRPr sz="2400">
                <a:solidFill>
                  <a:srgbClr val="4C4C4C"/>
                </a:solidFill>
                <a:latin typeface="Oxygen"/>
                <a:ea typeface="Oxygen"/>
                <a:cs typeface="Oxygen"/>
                <a:sym typeface="Oxygen"/>
              </a:defRPr>
            </a:lvl6pPr>
            <a:lvl7pPr indent="0" lvl="6" rtl="0">
              <a:spcBef>
                <a:spcPts val="0"/>
              </a:spcBef>
              <a:buClr>
                <a:srgbClr val="4C4C4C"/>
              </a:buClr>
              <a:buFont typeface="Oxygen"/>
              <a:buNone/>
              <a:defRPr sz="2400">
                <a:solidFill>
                  <a:srgbClr val="4C4C4C"/>
                </a:solidFill>
                <a:latin typeface="Oxygen"/>
                <a:ea typeface="Oxygen"/>
                <a:cs typeface="Oxygen"/>
                <a:sym typeface="Oxygen"/>
              </a:defRPr>
            </a:lvl7pPr>
            <a:lvl8pPr indent="0" lvl="7" rtl="0">
              <a:spcBef>
                <a:spcPts val="0"/>
              </a:spcBef>
              <a:buClr>
                <a:srgbClr val="4C4C4C"/>
              </a:buClr>
              <a:buFont typeface="Oxygen"/>
              <a:buNone/>
              <a:defRPr sz="2400">
                <a:solidFill>
                  <a:srgbClr val="4C4C4C"/>
                </a:solidFill>
                <a:latin typeface="Oxygen"/>
                <a:ea typeface="Oxygen"/>
                <a:cs typeface="Oxygen"/>
                <a:sym typeface="Oxygen"/>
              </a:defRPr>
            </a:lvl8pPr>
            <a:lvl9pPr indent="0" lvl="8" rtl="0">
              <a:spcBef>
                <a:spcPts val="0"/>
              </a:spcBef>
              <a:buClr>
                <a:srgbClr val="4C4C4C"/>
              </a:buClr>
              <a:buFont typeface="Oxygen"/>
              <a:buNone/>
              <a:defRPr sz="2400">
                <a:solidFill>
                  <a:srgbClr val="4C4C4C"/>
                </a:solidFill>
                <a:latin typeface="Oxygen"/>
                <a:ea typeface="Oxygen"/>
                <a:cs typeface="Oxygen"/>
                <a:sym typeface="Oxygen"/>
              </a:defRPr>
            </a:lvl9pPr>
          </a:lstStyle>
          <a:p/>
        </p:txBody>
      </p:sp>
      <p:sp>
        <p:nvSpPr>
          <p:cNvPr id="68" name="Shape 68"/>
          <p:cNvSpPr txBox="1"/>
          <p:nvPr>
            <p:ph idx="3" type="title"/>
          </p:nvPr>
        </p:nvSpPr>
        <p:spPr>
          <a:xfrm>
            <a:off x="6374201" y="1523225"/>
            <a:ext cx="2614199" cy="11079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4C4C4C"/>
              </a:buClr>
              <a:buFont typeface="Oxygen"/>
              <a:buNone/>
              <a:defRPr b="0" i="0" sz="2400" u="none" cap="none" strike="noStrike">
                <a:solidFill>
                  <a:srgbClr val="4C4C4C"/>
                </a:solidFill>
                <a:latin typeface="Oxygen"/>
                <a:ea typeface="Oxygen"/>
                <a:cs typeface="Oxygen"/>
                <a:sym typeface="Oxygen"/>
              </a:defRPr>
            </a:lvl1pPr>
            <a:lvl2pPr indent="0" lvl="1" rtl="0">
              <a:spcBef>
                <a:spcPts val="0"/>
              </a:spcBef>
              <a:buClr>
                <a:srgbClr val="4C4C4C"/>
              </a:buClr>
              <a:buFont typeface="Oxygen"/>
              <a:buNone/>
              <a:defRPr sz="2400">
                <a:solidFill>
                  <a:srgbClr val="4C4C4C"/>
                </a:solidFill>
                <a:latin typeface="Oxygen"/>
                <a:ea typeface="Oxygen"/>
                <a:cs typeface="Oxygen"/>
                <a:sym typeface="Oxygen"/>
              </a:defRPr>
            </a:lvl2pPr>
            <a:lvl3pPr indent="0" lvl="2" rtl="0">
              <a:spcBef>
                <a:spcPts val="0"/>
              </a:spcBef>
              <a:buClr>
                <a:srgbClr val="4C4C4C"/>
              </a:buClr>
              <a:buFont typeface="Oxygen"/>
              <a:buNone/>
              <a:defRPr sz="2400">
                <a:solidFill>
                  <a:srgbClr val="4C4C4C"/>
                </a:solidFill>
                <a:latin typeface="Oxygen"/>
                <a:ea typeface="Oxygen"/>
                <a:cs typeface="Oxygen"/>
                <a:sym typeface="Oxygen"/>
              </a:defRPr>
            </a:lvl3pPr>
            <a:lvl4pPr indent="0" lvl="3" rtl="0">
              <a:spcBef>
                <a:spcPts val="0"/>
              </a:spcBef>
              <a:buClr>
                <a:srgbClr val="4C4C4C"/>
              </a:buClr>
              <a:buFont typeface="Oxygen"/>
              <a:buNone/>
              <a:defRPr sz="2400">
                <a:solidFill>
                  <a:srgbClr val="4C4C4C"/>
                </a:solidFill>
                <a:latin typeface="Oxygen"/>
                <a:ea typeface="Oxygen"/>
                <a:cs typeface="Oxygen"/>
                <a:sym typeface="Oxygen"/>
              </a:defRPr>
            </a:lvl4pPr>
            <a:lvl5pPr indent="0" lvl="4" rtl="0">
              <a:spcBef>
                <a:spcPts val="0"/>
              </a:spcBef>
              <a:buClr>
                <a:srgbClr val="4C4C4C"/>
              </a:buClr>
              <a:buFont typeface="Oxygen"/>
              <a:buNone/>
              <a:defRPr sz="2400">
                <a:solidFill>
                  <a:srgbClr val="4C4C4C"/>
                </a:solidFill>
                <a:latin typeface="Oxygen"/>
                <a:ea typeface="Oxygen"/>
                <a:cs typeface="Oxygen"/>
                <a:sym typeface="Oxygen"/>
              </a:defRPr>
            </a:lvl5pPr>
            <a:lvl6pPr indent="0" lvl="5" rtl="0">
              <a:spcBef>
                <a:spcPts val="0"/>
              </a:spcBef>
              <a:buClr>
                <a:srgbClr val="4C4C4C"/>
              </a:buClr>
              <a:buFont typeface="Oxygen"/>
              <a:buNone/>
              <a:defRPr sz="2400">
                <a:solidFill>
                  <a:srgbClr val="4C4C4C"/>
                </a:solidFill>
                <a:latin typeface="Oxygen"/>
                <a:ea typeface="Oxygen"/>
                <a:cs typeface="Oxygen"/>
                <a:sym typeface="Oxygen"/>
              </a:defRPr>
            </a:lvl6pPr>
            <a:lvl7pPr indent="0" lvl="6" rtl="0">
              <a:spcBef>
                <a:spcPts val="0"/>
              </a:spcBef>
              <a:buClr>
                <a:srgbClr val="4C4C4C"/>
              </a:buClr>
              <a:buFont typeface="Oxygen"/>
              <a:buNone/>
              <a:defRPr sz="2400">
                <a:solidFill>
                  <a:srgbClr val="4C4C4C"/>
                </a:solidFill>
                <a:latin typeface="Oxygen"/>
                <a:ea typeface="Oxygen"/>
                <a:cs typeface="Oxygen"/>
                <a:sym typeface="Oxygen"/>
              </a:defRPr>
            </a:lvl7pPr>
            <a:lvl8pPr indent="0" lvl="7" rtl="0">
              <a:spcBef>
                <a:spcPts val="0"/>
              </a:spcBef>
              <a:buClr>
                <a:srgbClr val="4C4C4C"/>
              </a:buClr>
              <a:buFont typeface="Oxygen"/>
              <a:buNone/>
              <a:defRPr sz="2400">
                <a:solidFill>
                  <a:srgbClr val="4C4C4C"/>
                </a:solidFill>
                <a:latin typeface="Oxygen"/>
                <a:ea typeface="Oxygen"/>
                <a:cs typeface="Oxygen"/>
                <a:sym typeface="Oxygen"/>
              </a:defRPr>
            </a:lvl8pPr>
            <a:lvl9pPr indent="0" lvl="8" rtl="0">
              <a:spcBef>
                <a:spcPts val="0"/>
              </a:spcBef>
              <a:buClr>
                <a:srgbClr val="4C4C4C"/>
              </a:buClr>
              <a:buFont typeface="Oxygen"/>
              <a:buNone/>
              <a:defRPr sz="2400">
                <a:solidFill>
                  <a:srgbClr val="4C4C4C"/>
                </a:solidFill>
                <a:latin typeface="Oxygen"/>
                <a:ea typeface="Oxygen"/>
                <a:cs typeface="Oxygen"/>
                <a:sym typeface="Oxygen"/>
              </a:defRPr>
            </a:lvl9pPr>
          </a:lstStyle>
          <a:p/>
        </p:txBody>
      </p:sp>
      <p:sp>
        <p:nvSpPr>
          <p:cNvPr id="69" name="Shape 69"/>
          <p:cNvSpPr txBox="1"/>
          <p:nvPr>
            <p:ph idx="4" type="body"/>
          </p:nvPr>
        </p:nvSpPr>
        <p:spPr>
          <a:xfrm>
            <a:off x="3321875" y="3163450"/>
            <a:ext cx="2500200" cy="14658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1pPr>
            <a:lvl2pPr indent="0" lvl="1" marL="4572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2pPr>
            <a:lvl3pPr indent="0" lvl="2" marL="9144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3pPr>
            <a:lvl4pPr indent="0" lvl="3" marL="13716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4pPr>
            <a:lvl5pPr indent="0" lvl="4" marL="18288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5pPr>
            <a:lvl6pPr indent="0" lvl="5" marL="22860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6pPr>
            <a:lvl7pPr indent="0" lvl="6" marL="27432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7pPr>
            <a:lvl8pPr indent="0" lvl="7" marL="32004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8pPr>
            <a:lvl9pPr indent="0" lvl="8" marL="3657600" marR="0" rtl="0" algn="l">
              <a:lnSpc>
                <a:spcPct val="115000"/>
              </a:lnSpc>
              <a:spcBef>
                <a:spcPts val="0"/>
              </a:spcBef>
              <a:spcAft>
                <a:spcPts val="1600"/>
              </a:spcAft>
              <a:buClr>
                <a:srgbClr val="FAFAFA"/>
              </a:buClr>
              <a:buFont typeface="Oxygen"/>
              <a:buNone/>
              <a:defRPr b="0" i="0" sz="1200" u="none" cap="none" strike="noStrike">
                <a:solidFill>
                  <a:srgbClr val="FAFAFA"/>
                </a:solidFill>
                <a:latin typeface="Oxygen"/>
                <a:ea typeface="Oxygen"/>
                <a:cs typeface="Oxygen"/>
                <a:sym typeface="Oxygen"/>
              </a:defRPr>
            </a:lvl9pPr>
          </a:lstStyle>
          <a:p/>
        </p:txBody>
      </p:sp>
      <p:sp>
        <p:nvSpPr>
          <p:cNvPr id="70" name="Shape 70"/>
          <p:cNvSpPr txBox="1"/>
          <p:nvPr>
            <p:ph idx="5" type="body"/>
          </p:nvPr>
        </p:nvSpPr>
        <p:spPr>
          <a:xfrm>
            <a:off x="6431200" y="3163450"/>
            <a:ext cx="2500200" cy="14658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200" u="none" cap="none" strike="noStrike">
                <a:solidFill>
                  <a:srgbClr val="4C4C4C"/>
                </a:solidFill>
                <a:latin typeface="Oxygen"/>
                <a:ea typeface="Oxygen"/>
                <a:cs typeface="Oxygen"/>
                <a:sym typeface="Oxyge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1" name="Shape 71"/>
        <p:cNvGrpSpPr/>
        <p:nvPr/>
      </p:nvGrpSpPr>
      <p:grpSpPr>
        <a:xfrm>
          <a:off x="0" y="0"/>
          <a:ext cx="0" cy="0"/>
          <a:chOff x="0" y="0"/>
          <a:chExt cx="0" cy="0"/>
        </a:xfrm>
      </p:grpSpPr>
      <p:sp>
        <p:nvSpPr>
          <p:cNvPr id="72" name="Shape 72"/>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Oxygen"/>
              <a:buNone/>
              <a:defRPr b="0" i="0" sz="60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6000">
                <a:solidFill>
                  <a:schemeClr val="lt1"/>
                </a:solidFill>
                <a:latin typeface="Oxygen"/>
                <a:ea typeface="Oxygen"/>
                <a:cs typeface="Oxygen"/>
                <a:sym typeface="Oxygen"/>
              </a:defRPr>
            </a:lvl2pPr>
            <a:lvl3pPr indent="0" lvl="2">
              <a:spcBef>
                <a:spcPts val="0"/>
              </a:spcBef>
              <a:buClr>
                <a:schemeClr val="lt1"/>
              </a:buClr>
              <a:buFont typeface="Oxygen"/>
              <a:buNone/>
              <a:defRPr sz="6000">
                <a:solidFill>
                  <a:schemeClr val="lt1"/>
                </a:solidFill>
                <a:latin typeface="Oxygen"/>
                <a:ea typeface="Oxygen"/>
                <a:cs typeface="Oxygen"/>
                <a:sym typeface="Oxygen"/>
              </a:defRPr>
            </a:lvl3pPr>
            <a:lvl4pPr indent="0" lvl="3">
              <a:spcBef>
                <a:spcPts val="0"/>
              </a:spcBef>
              <a:buClr>
                <a:schemeClr val="lt1"/>
              </a:buClr>
              <a:buFont typeface="Oxygen"/>
              <a:buNone/>
              <a:defRPr sz="6000">
                <a:solidFill>
                  <a:schemeClr val="lt1"/>
                </a:solidFill>
                <a:latin typeface="Oxygen"/>
                <a:ea typeface="Oxygen"/>
                <a:cs typeface="Oxygen"/>
                <a:sym typeface="Oxygen"/>
              </a:defRPr>
            </a:lvl4pPr>
            <a:lvl5pPr indent="0" lvl="4">
              <a:spcBef>
                <a:spcPts val="0"/>
              </a:spcBef>
              <a:buClr>
                <a:schemeClr val="lt1"/>
              </a:buClr>
              <a:buFont typeface="Oxygen"/>
              <a:buNone/>
              <a:defRPr sz="6000">
                <a:solidFill>
                  <a:schemeClr val="lt1"/>
                </a:solidFill>
                <a:latin typeface="Oxygen"/>
                <a:ea typeface="Oxygen"/>
                <a:cs typeface="Oxygen"/>
                <a:sym typeface="Oxygen"/>
              </a:defRPr>
            </a:lvl5pPr>
            <a:lvl6pPr indent="0" lvl="5">
              <a:spcBef>
                <a:spcPts val="0"/>
              </a:spcBef>
              <a:buClr>
                <a:schemeClr val="lt1"/>
              </a:buClr>
              <a:buFont typeface="Oxygen"/>
              <a:buNone/>
              <a:defRPr sz="6000">
                <a:solidFill>
                  <a:schemeClr val="lt1"/>
                </a:solidFill>
                <a:latin typeface="Oxygen"/>
                <a:ea typeface="Oxygen"/>
                <a:cs typeface="Oxygen"/>
                <a:sym typeface="Oxygen"/>
              </a:defRPr>
            </a:lvl6pPr>
            <a:lvl7pPr indent="0" lvl="6">
              <a:spcBef>
                <a:spcPts val="0"/>
              </a:spcBef>
              <a:buClr>
                <a:schemeClr val="lt1"/>
              </a:buClr>
              <a:buFont typeface="Oxygen"/>
              <a:buNone/>
              <a:defRPr sz="6000">
                <a:solidFill>
                  <a:schemeClr val="lt1"/>
                </a:solidFill>
                <a:latin typeface="Oxygen"/>
                <a:ea typeface="Oxygen"/>
                <a:cs typeface="Oxygen"/>
                <a:sym typeface="Oxygen"/>
              </a:defRPr>
            </a:lvl7pPr>
            <a:lvl8pPr indent="0" lvl="7">
              <a:spcBef>
                <a:spcPts val="0"/>
              </a:spcBef>
              <a:buClr>
                <a:schemeClr val="lt1"/>
              </a:buClr>
              <a:buFont typeface="Oxygen"/>
              <a:buNone/>
              <a:defRPr sz="6000">
                <a:solidFill>
                  <a:schemeClr val="lt1"/>
                </a:solidFill>
                <a:latin typeface="Oxygen"/>
                <a:ea typeface="Oxygen"/>
                <a:cs typeface="Oxygen"/>
                <a:sym typeface="Oxygen"/>
              </a:defRPr>
            </a:lvl8pPr>
            <a:lvl9pPr indent="0" lvl="8">
              <a:spcBef>
                <a:spcPts val="0"/>
              </a:spcBef>
              <a:buClr>
                <a:schemeClr val="lt1"/>
              </a:buClr>
              <a:buFont typeface="Oxygen"/>
              <a:buNone/>
              <a:defRPr sz="6000">
                <a:solidFill>
                  <a:schemeClr val="lt1"/>
                </a:solidFill>
                <a:latin typeface="Oxygen"/>
                <a:ea typeface="Oxygen"/>
                <a:cs typeface="Oxygen"/>
                <a:sym typeface="Oxygen"/>
              </a:defRPr>
            </a:lvl9pPr>
          </a:lstStyle>
          <a:p/>
        </p:txBody>
      </p:sp>
      <p:sp>
        <p:nvSpPr>
          <p:cNvPr id="73" name="Shape 7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1.pn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785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Oxygen"/>
              <a:buNone/>
              <a:defRPr b="0" i="0" sz="3200" u="none" cap="none" strike="noStrike">
                <a:solidFill>
                  <a:schemeClr val="lt1"/>
                </a:solidFill>
                <a:latin typeface="Oxygen"/>
                <a:ea typeface="Oxygen"/>
                <a:cs typeface="Oxygen"/>
                <a:sym typeface="Oxygen"/>
              </a:defRPr>
            </a:lvl1pPr>
            <a:lvl2pPr indent="0" lvl="1">
              <a:spcBef>
                <a:spcPts val="0"/>
              </a:spcBef>
              <a:buClr>
                <a:schemeClr val="lt1"/>
              </a:buClr>
              <a:buFont typeface="Oxygen"/>
              <a:buNone/>
              <a:defRPr sz="3200">
                <a:solidFill>
                  <a:schemeClr val="lt1"/>
                </a:solidFill>
                <a:latin typeface="Oxygen"/>
                <a:ea typeface="Oxygen"/>
                <a:cs typeface="Oxygen"/>
                <a:sym typeface="Oxygen"/>
              </a:defRPr>
            </a:lvl2pPr>
            <a:lvl3pPr indent="0" lvl="2">
              <a:spcBef>
                <a:spcPts val="0"/>
              </a:spcBef>
              <a:buClr>
                <a:schemeClr val="lt1"/>
              </a:buClr>
              <a:buFont typeface="Oxygen"/>
              <a:buNone/>
              <a:defRPr sz="3200">
                <a:solidFill>
                  <a:schemeClr val="lt1"/>
                </a:solidFill>
                <a:latin typeface="Oxygen"/>
                <a:ea typeface="Oxygen"/>
                <a:cs typeface="Oxygen"/>
                <a:sym typeface="Oxygen"/>
              </a:defRPr>
            </a:lvl3pPr>
            <a:lvl4pPr indent="0" lvl="3">
              <a:spcBef>
                <a:spcPts val="0"/>
              </a:spcBef>
              <a:buClr>
                <a:schemeClr val="lt1"/>
              </a:buClr>
              <a:buFont typeface="Oxygen"/>
              <a:buNone/>
              <a:defRPr sz="3200">
                <a:solidFill>
                  <a:schemeClr val="lt1"/>
                </a:solidFill>
                <a:latin typeface="Oxygen"/>
                <a:ea typeface="Oxygen"/>
                <a:cs typeface="Oxygen"/>
                <a:sym typeface="Oxygen"/>
              </a:defRPr>
            </a:lvl4pPr>
            <a:lvl5pPr indent="0" lvl="4">
              <a:spcBef>
                <a:spcPts val="0"/>
              </a:spcBef>
              <a:buClr>
                <a:schemeClr val="lt1"/>
              </a:buClr>
              <a:buFont typeface="Oxygen"/>
              <a:buNone/>
              <a:defRPr sz="3200">
                <a:solidFill>
                  <a:schemeClr val="lt1"/>
                </a:solidFill>
                <a:latin typeface="Oxygen"/>
                <a:ea typeface="Oxygen"/>
                <a:cs typeface="Oxygen"/>
                <a:sym typeface="Oxygen"/>
              </a:defRPr>
            </a:lvl5pPr>
            <a:lvl6pPr indent="0" lvl="5">
              <a:spcBef>
                <a:spcPts val="0"/>
              </a:spcBef>
              <a:buClr>
                <a:schemeClr val="lt1"/>
              </a:buClr>
              <a:buFont typeface="Oxygen"/>
              <a:buNone/>
              <a:defRPr sz="3200">
                <a:solidFill>
                  <a:schemeClr val="lt1"/>
                </a:solidFill>
                <a:latin typeface="Oxygen"/>
                <a:ea typeface="Oxygen"/>
                <a:cs typeface="Oxygen"/>
                <a:sym typeface="Oxygen"/>
              </a:defRPr>
            </a:lvl6pPr>
            <a:lvl7pPr indent="0" lvl="6">
              <a:spcBef>
                <a:spcPts val="0"/>
              </a:spcBef>
              <a:buClr>
                <a:schemeClr val="lt1"/>
              </a:buClr>
              <a:buFont typeface="Oxygen"/>
              <a:buNone/>
              <a:defRPr sz="3200">
                <a:solidFill>
                  <a:schemeClr val="lt1"/>
                </a:solidFill>
                <a:latin typeface="Oxygen"/>
                <a:ea typeface="Oxygen"/>
                <a:cs typeface="Oxygen"/>
                <a:sym typeface="Oxygen"/>
              </a:defRPr>
            </a:lvl7pPr>
            <a:lvl8pPr indent="0" lvl="7">
              <a:spcBef>
                <a:spcPts val="0"/>
              </a:spcBef>
              <a:buClr>
                <a:schemeClr val="lt1"/>
              </a:buClr>
              <a:buFont typeface="Oxygen"/>
              <a:buNone/>
              <a:defRPr sz="3200">
                <a:solidFill>
                  <a:schemeClr val="lt1"/>
                </a:solidFill>
                <a:latin typeface="Oxygen"/>
                <a:ea typeface="Oxygen"/>
                <a:cs typeface="Oxygen"/>
                <a:sym typeface="Oxygen"/>
              </a:defRPr>
            </a:lvl8pPr>
            <a:lvl9pPr indent="0" lvl="8">
              <a:spcBef>
                <a:spcPts val="0"/>
              </a:spcBef>
              <a:buClr>
                <a:schemeClr val="lt1"/>
              </a:buClr>
              <a:buFont typeface="Oxygen"/>
              <a:buNone/>
              <a:defRPr sz="3200">
                <a:solidFill>
                  <a:schemeClr val="lt1"/>
                </a:solidFill>
                <a:latin typeface="Oxygen"/>
                <a:ea typeface="Oxygen"/>
                <a:cs typeface="Oxygen"/>
                <a:sym typeface="Oxygen"/>
              </a:defRPr>
            </a:lvl9pPr>
          </a:lstStyle>
          <a:p/>
        </p:txBody>
      </p:sp>
      <p:sp>
        <p:nvSpPr>
          <p:cNvPr id="7" name="Shape 7"/>
          <p:cNvSpPr txBox="1"/>
          <p:nvPr>
            <p:ph idx="1" type="body"/>
          </p:nvPr>
        </p:nvSpPr>
        <p:spPr>
          <a:xfrm>
            <a:off x="795125" y="1919075"/>
            <a:ext cx="7899000" cy="3058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rgbClr val="4C4C4C"/>
              </a:buClr>
              <a:buFont typeface="Oxygen"/>
              <a:buNone/>
              <a:defRPr b="0" i="0" sz="1800" u="none" cap="none" strike="noStrike">
                <a:solidFill>
                  <a:srgbClr val="4C4C4C"/>
                </a:solidFill>
                <a:latin typeface="Oxygen"/>
                <a:ea typeface="Oxygen"/>
                <a:cs typeface="Oxygen"/>
                <a:sym typeface="Oxygen"/>
              </a:defRPr>
            </a:lvl1pPr>
            <a:lvl2pPr indent="0" lvl="1" marL="457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2pPr>
            <a:lvl3pPr indent="0" lvl="2" marL="914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3pPr>
            <a:lvl4pPr indent="0" lvl="3" marL="1371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4pPr>
            <a:lvl5pPr indent="0" lvl="4" marL="18288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5pPr>
            <a:lvl6pPr indent="0" lvl="5" marL="22860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6pPr>
            <a:lvl7pPr indent="0" lvl="6" marL="27432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7pPr>
            <a:lvl8pPr indent="0" lvl="7" marL="32004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8pPr>
            <a:lvl9pPr indent="0" lvl="8" marL="3657600" marR="0" rtl="0" algn="l">
              <a:lnSpc>
                <a:spcPct val="115000"/>
              </a:lnSpc>
              <a:spcBef>
                <a:spcPts val="0"/>
              </a:spcBef>
              <a:spcAft>
                <a:spcPts val="1600"/>
              </a:spcAft>
              <a:buClr>
                <a:srgbClr val="4C4C4C"/>
              </a:buClr>
              <a:buFont typeface="Oxygen"/>
              <a:buNone/>
              <a:defRPr b="0" i="0" sz="1400" u="none" cap="none" strike="noStrike">
                <a:solidFill>
                  <a:srgbClr val="4C4C4C"/>
                </a:solidFill>
                <a:latin typeface="Oxygen"/>
                <a:ea typeface="Oxygen"/>
                <a:cs typeface="Oxygen"/>
                <a:sym typeface="Oxygen"/>
              </a:defRPr>
            </a:lvl9pPr>
          </a:lstStyle>
          <a:p/>
        </p:txBody>
      </p:sp>
      <p:sp>
        <p:nvSpPr>
          <p:cNvPr id="8" name="Shape 8"/>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F9F9F9"/>
              </a:buClr>
              <a:buSzPct val="25000"/>
              <a:buFont typeface="Roboto"/>
              <a:buNone/>
            </a:pPr>
            <a:fld id="{00000000-1234-1234-1234-123412341234}" type="slidenum">
              <a:rPr b="0" i="0" lang="en" sz="1000" u="none" cap="none" strike="noStrike">
                <a:solidFill>
                  <a:srgbClr val="F9F9F9"/>
                </a:solidFill>
                <a:latin typeface="Roboto"/>
                <a:ea typeface="Roboto"/>
                <a:cs typeface="Roboto"/>
                <a:sym typeface="Roboto"/>
              </a:rPr>
              <a:t>‹#›</a:t>
            </a:fld>
          </a:p>
        </p:txBody>
      </p:sp>
      <p:pic>
        <p:nvPicPr>
          <p:cNvPr id="9" name="Shape 9"/>
          <p:cNvPicPr preferRelativeResize="0"/>
          <p:nvPr/>
        </p:nvPicPr>
        <p:blipFill rotWithShape="1">
          <a:blip r:embed="rId1">
            <a:alphaModFix/>
          </a:blip>
          <a:srcRect b="0" l="0" r="0" t="0"/>
          <a:stretch/>
        </p:blipFill>
        <p:spPr>
          <a:xfrm>
            <a:off x="8617928" y="185250"/>
            <a:ext cx="320100" cy="310200"/>
          </a:xfrm>
          <a:prstGeom prst="rect">
            <a:avLst/>
          </a:prstGeom>
          <a:noFill/>
          <a:ln>
            <a:noFill/>
          </a:ln>
        </p:spPr>
      </p:pic>
      <p:pic>
        <p:nvPicPr>
          <p:cNvPr id="10" name="Shape 10"/>
          <p:cNvPicPr preferRelativeResize="0"/>
          <p:nvPr/>
        </p:nvPicPr>
        <p:blipFill rotWithShape="1">
          <a:blip r:embed="rId2">
            <a:alphaModFix/>
          </a:blip>
          <a:srcRect b="0" l="0" r="0" t="0"/>
          <a:stretch/>
        </p:blipFill>
        <p:spPr>
          <a:xfrm>
            <a:off x="8072675" y="271825"/>
            <a:ext cx="450900" cy="137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Parallelism</a:t>
            </a:r>
          </a:p>
        </p:txBody>
      </p:sp>
      <p:sp>
        <p:nvSpPr>
          <p:cNvPr id="96" name="Shape 96"/>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226075" y="1465800"/>
            <a:ext cx="2808000" cy="3163500"/>
          </a:xfrm>
          <a:prstGeom prst="rect">
            <a:avLst/>
          </a:prstGeom>
        </p:spPr>
        <p:txBody>
          <a:bodyPr anchorCtr="0" anchor="t" bIns="91425" lIns="91425" rIns="91425" tIns="91425">
            <a:noAutofit/>
          </a:bodyPr>
          <a:lstStyle/>
          <a:p>
            <a:pPr lvl="0" rtl="0">
              <a:spcBef>
                <a:spcPts val="0"/>
              </a:spcBef>
              <a:buNone/>
            </a:pPr>
            <a:r>
              <a:rPr lang="en"/>
              <a:t>Hello</a:t>
            </a:r>
          </a:p>
          <a:p>
            <a:pPr lvl="0" rtl="0">
              <a:spcBef>
                <a:spcPts val="0"/>
              </a:spcBef>
              <a:buNone/>
            </a:pPr>
            <a:r>
              <a:rPr lang="en"/>
              <a:t>Hello</a:t>
            </a:r>
          </a:p>
          <a:p>
            <a:pPr lvl="0" rtl="0">
              <a:spcBef>
                <a:spcPts val="0"/>
              </a:spcBef>
              <a:buNone/>
            </a:pPr>
            <a:r>
              <a:rPr lang="en"/>
              <a:t>Goodbyte</a:t>
            </a:r>
          </a:p>
          <a:p>
            <a:pPr lvl="0" rtl="0">
              <a:spcBef>
                <a:spcPts val="0"/>
              </a:spcBef>
              <a:buNone/>
            </a:pPr>
            <a:r>
              <a:rPr lang="en"/>
              <a:t>Hello</a:t>
            </a:r>
          </a:p>
          <a:p>
            <a:pPr lvl="0" rtl="0">
              <a:spcBef>
                <a:spcPts val="0"/>
              </a:spcBef>
              <a:buNone/>
            </a:pPr>
            <a:r>
              <a:rPr lang="en"/>
              <a:t>Goodbye</a:t>
            </a:r>
          </a:p>
          <a:p>
            <a:pPr lvl="0" rtl="0">
              <a:spcBef>
                <a:spcPts val="0"/>
              </a:spcBef>
              <a:buNone/>
            </a:pPr>
            <a:r>
              <a:rPr lang="en"/>
              <a:t>Hello</a:t>
            </a:r>
          </a:p>
          <a:p>
            <a:pPr lvl="0" rtl="0">
              <a:spcBef>
                <a:spcPts val="0"/>
              </a:spcBef>
              <a:buNone/>
            </a:pPr>
            <a:r>
              <a:rPr lang="en"/>
              <a:t>Goodbye</a:t>
            </a:r>
          </a:p>
          <a:p>
            <a:pPr lvl="0" rtl="0">
              <a:spcBef>
                <a:spcPts val="0"/>
              </a:spcBef>
              <a:buNone/>
            </a:pPr>
            <a:r>
              <a:rPr lang="en"/>
              <a:t>Goodbye</a:t>
            </a:r>
          </a:p>
        </p:txBody>
      </p:sp>
      <p:sp>
        <p:nvSpPr>
          <p:cNvPr id="161" name="Shape 161"/>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a:t>Unified Output</a:t>
            </a:r>
          </a:p>
        </p:txBody>
      </p:sp>
      <p:sp>
        <p:nvSpPr>
          <p:cNvPr id="162" name="Shape 162"/>
          <p:cNvSpPr txBox="1"/>
          <p:nvPr>
            <p:ph idx="1" type="body"/>
          </p:nvPr>
        </p:nvSpPr>
        <p:spPr>
          <a:xfrm>
            <a:off x="3565475" y="1465800"/>
            <a:ext cx="5281800" cy="3163500"/>
          </a:xfrm>
          <a:prstGeom prst="rect">
            <a:avLst/>
          </a:prstGeom>
        </p:spPr>
        <p:txBody>
          <a:bodyPr anchorCtr="0" anchor="t" bIns="91425" lIns="91425" rIns="91425" tIns="91425">
            <a:noAutofit/>
          </a:bodyPr>
          <a:lstStyle/>
          <a:p>
            <a:pPr lvl="0">
              <a:spcBef>
                <a:spcPts val="0"/>
              </a:spcBef>
              <a:buNone/>
            </a:pPr>
            <a:r>
              <a:rPr lang="en" sz="1800">
                <a:solidFill>
                  <a:srgbClr val="4C4C4C"/>
                </a:solidFill>
              </a:rPr>
              <a:t>Why is it not consistent?</a:t>
            </a:r>
          </a:p>
          <a:p>
            <a:pPr lvl="0">
              <a:spcBef>
                <a:spcPts val="0"/>
              </a:spcBef>
              <a:buNone/>
            </a:pPr>
            <a:r>
              <a:rPr lang="en" sz="1800">
                <a:solidFill>
                  <a:srgbClr val="4C4C4C"/>
                </a:solidFill>
              </a:rPr>
              <a:t>The threads are executing at the exact same time. But since they are printing to only one screen and your operating system is doing other things in the background, the time they print at varies a tiny bit.</a:t>
            </a:r>
          </a:p>
          <a:p>
            <a:pPr lvl="0">
              <a:spcBef>
                <a:spcPts val="0"/>
              </a:spcBef>
              <a:buNone/>
            </a:pPr>
            <a:r>
              <a:t/>
            </a:r>
            <a:endParaRPr sz="1800">
              <a:solidFill>
                <a:srgbClr val="4C4C4C"/>
              </a:solidFill>
            </a:endParaRPr>
          </a:p>
          <a:p>
            <a:pPr lvl="0" rtl="0">
              <a:spcBef>
                <a:spcPts val="0"/>
              </a:spcBef>
              <a:buNone/>
            </a:pPr>
            <a:r>
              <a:t/>
            </a:r>
            <a:endParaRPr sz="1800">
              <a:solidFill>
                <a:srgbClr val="4C4C4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Parallelism</a:t>
            </a:r>
          </a:p>
        </p:txBody>
      </p:sp>
      <p:sp>
        <p:nvSpPr>
          <p:cNvPr id="168" name="Shape 168"/>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Python was not designed for parallelism</a:t>
            </a:r>
          </a:p>
          <a:p>
            <a:pPr indent="-228600" lvl="0" marL="457200" rtl="0">
              <a:spcBef>
                <a:spcPts val="0"/>
              </a:spcBef>
              <a:buChar char="●"/>
            </a:pPr>
            <a:r>
              <a:rPr lang="en"/>
              <a:t>Has a global interpreter lock (GIL) hooked into the very base of python</a:t>
            </a:r>
          </a:p>
          <a:p>
            <a:pPr indent="-228600" lvl="0" marL="457200" rtl="0">
              <a:spcBef>
                <a:spcPts val="0"/>
              </a:spcBef>
              <a:buChar char="●"/>
            </a:pPr>
            <a:r>
              <a:rPr lang="en"/>
              <a:t>The GIL prevents threads from working well with python</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Parallelism cont...</a:t>
            </a:r>
          </a:p>
        </p:txBody>
      </p:sp>
      <p:sp>
        <p:nvSpPr>
          <p:cNvPr id="174" name="Shape 174"/>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Since Python cannot use threads what do we do?</a:t>
            </a:r>
          </a:p>
          <a:p>
            <a:pPr indent="-228600" lvl="0" marL="457200" rtl="0">
              <a:spcBef>
                <a:spcPts val="0"/>
              </a:spcBef>
              <a:buChar char="●"/>
            </a:pPr>
            <a:r>
              <a:rPr lang="en"/>
              <a:t>Use processes!</a:t>
            </a:r>
          </a:p>
          <a:p>
            <a:pPr indent="-228600" lvl="0" marL="457200" rtl="0">
              <a:spcBef>
                <a:spcPts val="0"/>
              </a:spcBef>
              <a:buChar char="●"/>
            </a:pPr>
            <a:r>
              <a:rPr lang="en"/>
              <a:t>Processes are heavyweight threads!</a:t>
            </a:r>
          </a:p>
          <a:p>
            <a:pPr indent="-228600" lvl="0" marL="457200" rtl="0">
              <a:spcBef>
                <a:spcPts val="0"/>
              </a:spcBef>
              <a:buChar char="●"/>
            </a:pPr>
            <a:r>
              <a:rPr lang="en"/>
              <a:t>They are orchestrated in parallel at the OS level, not at the interpreter level</a:t>
            </a:r>
          </a:p>
          <a:p>
            <a:pPr indent="-342900" lvl="1" marL="914400" rtl="0">
              <a:spcBef>
                <a:spcPts val="0"/>
              </a:spcBef>
              <a:buSzPct val="100000"/>
              <a:buChar char="○"/>
            </a:pPr>
            <a:r>
              <a:rPr lang="en" sz="1800"/>
              <a:t>This gets around the GIL</a:t>
            </a:r>
          </a:p>
          <a:p>
            <a:pPr indent="-342900" lvl="1" marL="914400" rtl="0">
              <a:spcBef>
                <a:spcPts val="0"/>
              </a:spcBef>
              <a:buSzPct val="100000"/>
              <a:buChar char="○"/>
            </a:pPr>
            <a:r>
              <a:rPr lang="en" sz="1800"/>
              <a:t>Each process gets a GIL for itself and does not even know its in parallel</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Python Parallelism cont...</a:t>
            </a:r>
          </a:p>
        </p:txBody>
      </p:sp>
      <p:sp>
        <p:nvSpPr>
          <p:cNvPr id="180" name="Shape 180"/>
          <p:cNvSpPr txBox="1"/>
          <p:nvPr>
            <p:ph idx="1" type="body"/>
          </p:nvPr>
        </p:nvSpPr>
        <p:spPr>
          <a:xfrm>
            <a:off x="471900" y="1919075"/>
            <a:ext cx="8222100" cy="2526300"/>
          </a:xfrm>
          <a:prstGeom prst="rect">
            <a:avLst/>
          </a:prstGeom>
        </p:spPr>
        <p:txBody>
          <a:bodyPr anchorCtr="0" anchor="t" bIns="91425" lIns="91425" rIns="91425" tIns="91425">
            <a:noAutofit/>
          </a:bodyPr>
          <a:lstStyle/>
          <a:p>
            <a:pPr lvl="0" rtl="0">
              <a:spcBef>
                <a:spcPts val="0"/>
              </a:spcBef>
              <a:buNone/>
            </a:pPr>
            <a:r>
              <a:rPr lang="en"/>
              <a:t>What do I mean by heavyweight?</a:t>
            </a:r>
          </a:p>
          <a:p>
            <a:pPr indent="-228600" lvl="0" marL="457200" rtl="0">
              <a:spcBef>
                <a:spcPts val="0"/>
              </a:spcBef>
              <a:buChar char="●"/>
            </a:pPr>
            <a:r>
              <a:rPr lang="en"/>
              <a:t>Each process has an ENTIRE interpreter loaded</a:t>
            </a:r>
          </a:p>
          <a:p>
            <a:pPr indent="-228600" lvl="0" marL="457200" rtl="0">
              <a:spcBef>
                <a:spcPts val="0"/>
              </a:spcBef>
              <a:buChar char="●"/>
            </a:pPr>
            <a:r>
              <a:rPr lang="en"/>
              <a:t>Cannot easily share memory between processes</a:t>
            </a:r>
          </a:p>
          <a:p>
            <a:pPr lvl="0" rtl="0">
              <a:spcBef>
                <a:spcPts val="0"/>
              </a:spcBef>
              <a:buNone/>
            </a:pPr>
            <a:r>
              <a:rPr lang="en"/>
              <a:t>So we get less parallelism than is possible with other languages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Thread Pools</a:t>
            </a:r>
          </a:p>
        </p:txBody>
      </p:sp>
      <p:sp>
        <p:nvSpPr>
          <p:cNvPr id="186" name="Shape 186"/>
          <p:cNvSpPr txBox="1"/>
          <p:nvPr>
            <p:ph idx="1" type="body"/>
          </p:nvPr>
        </p:nvSpPr>
        <p:spPr>
          <a:xfrm>
            <a:off x="471900" y="1919075"/>
            <a:ext cx="8222100" cy="2526300"/>
          </a:xfrm>
          <a:prstGeom prst="rect">
            <a:avLst/>
          </a:prstGeom>
        </p:spPr>
        <p:txBody>
          <a:bodyPr anchorCtr="0" anchor="t" bIns="91425" lIns="91425" rIns="91425" tIns="91425">
            <a:noAutofit/>
          </a:bodyPr>
          <a:lstStyle/>
          <a:p>
            <a:pPr indent="-228600" lvl="0" marL="457200" rtl="0">
              <a:spcBef>
                <a:spcPts val="0"/>
              </a:spcBef>
              <a:buChar char="●"/>
            </a:pPr>
            <a:r>
              <a:rPr lang="en"/>
              <a:t>Threads are cheaper than processes</a:t>
            </a:r>
          </a:p>
          <a:p>
            <a:pPr indent="-228600" lvl="0" marL="457200" rtl="0">
              <a:spcBef>
                <a:spcPts val="0"/>
              </a:spcBef>
              <a:buChar char="●"/>
            </a:pPr>
            <a:r>
              <a:rPr lang="en"/>
              <a:t>But they are not free </a:t>
            </a:r>
          </a:p>
          <a:p>
            <a:pPr indent="-228600" lvl="0" marL="457200" rtl="0">
              <a:spcBef>
                <a:spcPts val="0"/>
              </a:spcBef>
              <a:buChar char="●"/>
            </a:pPr>
            <a:r>
              <a:rPr lang="en"/>
              <a:t>Creating new threads and destroying them immediately is wasteful and less efficient</a:t>
            </a:r>
          </a:p>
          <a:p>
            <a:pPr indent="-228600" lvl="0" marL="457200" rtl="0">
              <a:spcBef>
                <a:spcPts val="0"/>
              </a:spcBef>
              <a:buChar char="●"/>
            </a:pPr>
            <a:r>
              <a:rPr lang="en"/>
              <a:t>Let’s recycle</a:t>
            </a:r>
          </a:p>
          <a:p>
            <a:pPr indent="-342900" lvl="1" marL="914400" rtl="0">
              <a:spcBef>
                <a:spcPts val="0"/>
              </a:spcBef>
              <a:buSzPct val="100000"/>
              <a:buChar char="○"/>
            </a:pPr>
            <a:r>
              <a:rPr lang="en" sz="1800"/>
              <a:t>Use a couple of threads and when they are done with the work, give them new work</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Data races</a:t>
            </a:r>
          </a:p>
        </p:txBody>
      </p:sp>
      <p:sp>
        <p:nvSpPr>
          <p:cNvPr id="192" name="Shape 192"/>
          <p:cNvSpPr txBox="1"/>
          <p:nvPr>
            <p:ph idx="1" type="body"/>
          </p:nvPr>
        </p:nvSpPr>
        <p:spPr>
          <a:xfrm>
            <a:off x="471900" y="1919075"/>
            <a:ext cx="3999900" cy="2710200"/>
          </a:xfrm>
          <a:prstGeom prst="rect">
            <a:avLst/>
          </a:prstGeom>
        </p:spPr>
        <p:txBody>
          <a:bodyPr anchorCtr="0" anchor="t" bIns="91425" lIns="91425" rIns="91425" tIns="91425">
            <a:noAutofit/>
          </a:bodyPr>
          <a:lstStyle/>
          <a:p>
            <a:pPr lvl="0">
              <a:spcBef>
                <a:spcPts val="0"/>
              </a:spcBef>
              <a:buNone/>
            </a:pPr>
            <a:r>
              <a:rPr lang="en"/>
              <a:t>Thread 1</a:t>
            </a:r>
          </a:p>
          <a:p>
            <a:pPr lvl="0">
              <a:spcBef>
                <a:spcPts val="0"/>
              </a:spcBef>
              <a:buNone/>
            </a:pPr>
            <a:r>
              <a:rPr lang="en"/>
              <a:t>Total = 0 # This is a global variable</a:t>
            </a:r>
          </a:p>
          <a:p>
            <a:pPr lvl="0">
              <a:spcBef>
                <a:spcPts val="0"/>
              </a:spcBef>
              <a:buNone/>
            </a:pPr>
            <a:r>
              <a:rPr lang="en"/>
              <a:t>d</a:t>
            </a:r>
            <a:r>
              <a:rPr lang="en"/>
              <a:t>ef increment():</a:t>
            </a:r>
          </a:p>
          <a:p>
            <a:pPr lvl="0">
              <a:spcBef>
                <a:spcPts val="0"/>
              </a:spcBef>
              <a:buNone/>
            </a:pPr>
            <a:r>
              <a:rPr lang="en"/>
              <a:t>	For i in range(10):</a:t>
            </a:r>
          </a:p>
          <a:p>
            <a:pPr lvl="0">
              <a:spcBef>
                <a:spcPts val="0"/>
              </a:spcBef>
              <a:buNone/>
            </a:pPr>
            <a:r>
              <a:rPr lang="en"/>
              <a:t>		# oldTotal is a local variable </a:t>
            </a:r>
          </a:p>
          <a:p>
            <a:pPr lvl="0">
              <a:spcBef>
                <a:spcPts val="0"/>
              </a:spcBef>
              <a:buNone/>
            </a:pPr>
            <a:r>
              <a:rPr lang="en"/>
              <a:t>		oldTotal = Total</a:t>
            </a:r>
          </a:p>
          <a:p>
            <a:pPr lvl="0">
              <a:spcBef>
                <a:spcPts val="0"/>
              </a:spcBef>
              <a:buNone/>
            </a:pPr>
            <a:r>
              <a:rPr lang="en"/>
              <a:t>		Total = 1 + oldTotal</a:t>
            </a:r>
          </a:p>
          <a:p>
            <a:pPr lvl="0">
              <a:spcBef>
                <a:spcPts val="0"/>
              </a:spcBef>
              <a:buNone/>
            </a:pPr>
            <a:r>
              <a:t/>
            </a:r>
            <a:endParaRPr/>
          </a:p>
        </p:txBody>
      </p:sp>
      <p:sp>
        <p:nvSpPr>
          <p:cNvPr id="193" name="Shape 193"/>
          <p:cNvSpPr txBox="1"/>
          <p:nvPr>
            <p:ph idx="2" type="body"/>
          </p:nvPr>
        </p:nvSpPr>
        <p:spPr>
          <a:xfrm>
            <a:off x="4694250" y="1919075"/>
            <a:ext cx="3999900" cy="2710200"/>
          </a:xfrm>
          <a:prstGeom prst="rect">
            <a:avLst/>
          </a:prstGeom>
        </p:spPr>
        <p:txBody>
          <a:bodyPr anchorCtr="0" anchor="t" bIns="91425" lIns="91425" rIns="91425" tIns="91425">
            <a:noAutofit/>
          </a:bodyPr>
          <a:lstStyle/>
          <a:p>
            <a:pPr lvl="0">
              <a:spcBef>
                <a:spcPts val="0"/>
              </a:spcBef>
              <a:buNone/>
            </a:pPr>
            <a:r>
              <a:rPr lang="en"/>
              <a:t>Thread 2</a:t>
            </a:r>
          </a:p>
          <a:p>
            <a:pPr lvl="0">
              <a:spcBef>
                <a:spcPts val="0"/>
              </a:spcBef>
              <a:buNone/>
            </a:pPr>
            <a:r>
              <a:rPr lang="en"/>
              <a:t>Total = 0 # This is the same variable as thread 1</a:t>
            </a:r>
          </a:p>
          <a:p>
            <a:pPr lvl="0">
              <a:spcBef>
                <a:spcPts val="0"/>
              </a:spcBef>
              <a:buNone/>
            </a:pPr>
            <a:r>
              <a:rPr lang="en"/>
              <a:t>def increment():</a:t>
            </a:r>
          </a:p>
          <a:p>
            <a:pPr lvl="0" rtl="0">
              <a:spcBef>
                <a:spcPts val="0"/>
              </a:spcBef>
              <a:buNone/>
            </a:pPr>
            <a:r>
              <a:rPr lang="en"/>
              <a:t>	For i in range(10):</a:t>
            </a:r>
          </a:p>
          <a:p>
            <a:pPr indent="0" lvl="0" marL="914400">
              <a:spcBef>
                <a:spcPts val="0"/>
              </a:spcBef>
              <a:buNone/>
            </a:pPr>
            <a:r>
              <a:rPr lang="en"/>
              <a:t># This oldTotal is different from thread 1 ‘s old total</a:t>
            </a:r>
          </a:p>
          <a:p>
            <a:pPr lvl="0">
              <a:spcBef>
                <a:spcPts val="0"/>
              </a:spcBef>
              <a:buNone/>
            </a:pPr>
            <a:r>
              <a:rPr lang="en"/>
              <a:t>		oldTotal = Total</a:t>
            </a:r>
          </a:p>
          <a:p>
            <a:pPr lvl="0">
              <a:spcBef>
                <a:spcPts val="0"/>
              </a:spcBef>
              <a:buNone/>
            </a:pPr>
            <a:r>
              <a:rPr lang="en"/>
              <a:t>		Total = 1 + oldTotal</a:t>
            </a:r>
          </a:p>
          <a:p>
            <a:pPr lvl="0">
              <a:spcBef>
                <a:spcPts val="0"/>
              </a:spcBef>
              <a:buNone/>
            </a:pPr>
            <a:r>
              <a:t/>
            </a:r>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Data races result</a:t>
            </a:r>
          </a:p>
        </p:txBody>
      </p:sp>
      <p:sp>
        <p:nvSpPr>
          <p:cNvPr id="199" name="Shape 199"/>
          <p:cNvSpPr txBox="1"/>
          <p:nvPr>
            <p:ph idx="1" type="body"/>
          </p:nvPr>
        </p:nvSpPr>
        <p:spPr>
          <a:xfrm>
            <a:off x="471900" y="1919075"/>
            <a:ext cx="7600200" cy="2710200"/>
          </a:xfrm>
          <a:prstGeom prst="rect">
            <a:avLst/>
          </a:prstGeom>
        </p:spPr>
        <p:txBody>
          <a:bodyPr anchorCtr="0" anchor="t" bIns="91425" lIns="91425" rIns="91425" tIns="91425">
            <a:noAutofit/>
          </a:bodyPr>
          <a:lstStyle/>
          <a:p>
            <a:pPr lvl="0">
              <a:spcBef>
                <a:spcPts val="0"/>
              </a:spcBef>
              <a:buNone/>
            </a:pPr>
            <a:r>
              <a:rPr lang="en" sz="1800"/>
              <a:t>Total could be any value between 10 and 20!</a:t>
            </a:r>
          </a:p>
          <a:p>
            <a:pPr lvl="0">
              <a:spcBef>
                <a:spcPts val="0"/>
              </a:spcBef>
              <a:buNone/>
            </a:pPr>
            <a:r>
              <a:rPr lang="en" sz="1800"/>
              <a:t>How?</a:t>
            </a:r>
          </a:p>
          <a:p>
            <a:pPr lvl="0">
              <a:spcBef>
                <a:spcPts val="0"/>
              </a:spcBef>
              <a:buNone/>
            </a:pPr>
            <a:r>
              <a:t/>
            </a:r>
            <a:endParaRPr sz="1800"/>
          </a:p>
        </p:txBody>
      </p:sp>
      <p:sp>
        <p:nvSpPr>
          <p:cNvPr id="200" name="Shape 200"/>
          <p:cNvSpPr txBox="1"/>
          <p:nvPr>
            <p:ph idx="2" type="body"/>
          </p:nvPr>
        </p:nvSpPr>
        <p:spPr>
          <a:xfrm>
            <a:off x="4694250" y="1919075"/>
            <a:ext cx="39999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Data races t = 0</a:t>
            </a:r>
          </a:p>
        </p:txBody>
      </p:sp>
      <p:sp>
        <p:nvSpPr>
          <p:cNvPr id="206" name="Shape 206"/>
          <p:cNvSpPr txBox="1"/>
          <p:nvPr>
            <p:ph idx="1" type="body"/>
          </p:nvPr>
        </p:nvSpPr>
        <p:spPr>
          <a:xfrm>
            <a:off x="471900" y="1919075"/>
            <a:ext cx="3999900" cy="2710200"/>
          </a:xfrm>
          <a:prstGeom prst="rect">
            <a:avLst/>
          </a:prstGeom>
        </p:spPr>
        <p:txBody>
          <a:bodyPr anchorCtr="0" anchor="t" bIns="91425" lIns="91425" rIns="91425" tIns="91425">
            <a:noAutofit/>
          </a:bodyPr>
          <a:lstStyle/>
          <a:p>
            <a:pPr lvl="0" rtl="0">
              <a:spcBef>
                <a:spcPts val="0"/>
              </a:spcBef>
              <a:buNone/>
            </a:pPr>
            <a:r>
              <a:rPr lang="en" sz="1800"/>
              <a:t>Thread 1</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 &lt;-@</a:t>
            </a:r>
          </a:p>
          <a:p>
            <a:pPr lvl="0" rtl="0">
              <a:spcBef>
                <a:spcPts val="0"/>
              </a:spcBef>
              <a:buNone/>
            </a:pPr>
            <a:r>
              <a:rPr lang="en" sz="1800"/>
              <a:t>		oldTotal = Total</a:t>
            </a:r>
          </a:p>
          <a:p>
            <a:pPr lvl="0" rtl="0">
              <a:spcBef>
                <a:spcPts val="0"/>
              </a:spcBef>
              <a:buNone/>
            </a:pPr>
            <a:r>
              <a:rPr lang="en" sz="1800"/>
              <a:t>		Total = 1 + oldTotal</a:t>
            </a:r>
          </a:p>
          <a:p>
            <a:pPr lvl="0" rtl="0">
              <a:spcBef>
                <a:spcPts val="0"/>
              </a:spcBef>
              <a:buNone/>
            </a:pPr>
            <a:r>
              <a:t/>
            </a:r>
            <a:endParaRPr sz="1800"/>
          </a:p>
        </p:txBody>
      </p:sp>
      <p:sp>
        <p:nvSpPr>
          <p:cNvPr id="207" name="Shape 207"/>
          <p:cNvSpPr txBox="1"/>
          <p:nvPr>
            <p:ph idx="2" type="body"/>
          </p:nvPr>
        </p:nvSpPr>
        <p:spPr>
          <a:xfrm>
            <a:off x="4694250" y="1919075"/>
            <a:ext cx="4571400" cy="2710200"/>
          </a:xfrm>
          <a:prstGeom prst="rect">
            <a:avLst/>
          </a:prstGeom>
        </p:spPr>
        <p:txBody>
          <a:bodyPr anchorCtr="0" anchor="t" bIns="91425" lIns="91425" rIns="91425" tIns="91425">
            <a:noAutofit/>
          </a:bodyPr>
          <a:lstStyle/>
          <a:p>
            <a:pPr lvl="0" rtl="0">
              <a:spcBef>
                <a:spcPts val="0"/>
              </a:spcBef>
              <a:buNone/>
            </a:pPr>
            <a:r>
              <a:rPr lang="en" sz="1800"/>
              <a:t>Thread 2</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a:t>
            </a:r>
          </a:p>
          <a:p>
            <a:pPr lvl="0" rtl="0">
              <a:spcBef>
                <a:spcPts val="0"/>
              </a:spcBef>
              <a:buNone/>
            </a:pPr>
            <a:r>
              <a:rPr lang="en" sz="1800"/>
              <a:t>		oldTotal = Total &lt;-@oldTotal==0</a:t>
            </a:r>
          </a:p>
          <a:p>
            <a:pPr lvl="0" rtl="0">
              <a:spcBef>
                <a:spcPts val="0"/>
              </a:spcBef>
              <a:buNone/>
            </a:pPr>
            <a:r>
              <a:rPr lang="en" sz="1800"/>
              <a:t>		Total = 1 + oldTotal</a:t>
            </a:r>
          </a:p>
          <a:p>
            <a:pPr lvl="0" rtl="0">
              <a:spcBef>
                <a:spcPts val="0"/>
              </a:spcBef>
              <a:buNone/>
            </a:pPr>
            <a:r>
              <a:t/>
            </a:r>
            <a:endParaRPr sz="1800"/>
          </a:p>
          <a:p>
            <a:pPr lvl="0" rtl="0">
              <a:spcBef>
                <a:spcPts val="0"/>
              </a:spcBef>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Data races t = 1</a:t>
            </a:r>
          </a:p>
        </p:txBody>
      </p:sp>
      <p:sp>
        <p:nvSpPr>
          <p:cNvPr id="213" name="Shape 213"/>
          <p:cNvSpPr txBox="1"/>
          <p:nvPr>
            <p:ph idx="1" type="body"/>
          </p:nvPr>
        </p:nvSpPr>
        <p:spPr>
          <a:xfrm>
            <a:off x="471900" y="1919075"/>
            <a:ext cx="4524000" cy="2710200"/>
          </a:xfrm>
          <a:prstGeom prst="rect">
            <a:avLst/>
          </a:prstGeom>
        </p:spPr>
        <p:txBody>
          <a:bodyPr anchorCtr="0" anchor="t" bIns="91425" lIns="91425" rIns="91425" tIns="91425">
            <a:noAutofit/>
          </a:bodyPr>
          <a:lstStyle/>
          <a:p>
            <a:pPr lvl="0" rtl="0">
              <a:spcBef>
                <a:spcPts val="0"/>
              </a:spcBef>
              <a:buNone/>
            </a:pPr>
            <a:r>
              <a:rPr lang="en" sz="1800"/>
              <a:t>Thread 1</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 </a:t>
            </a:r>
          </a:p>
          <a:p>
            <a:pPr lvl="0" rtl="0">
              <a:spcBef>
                <a:spcPts val="0"/>
              </a:spcBef>
              <a:buNone/>
            </a:pPr>
            <a:r>
              <a:rPr lang="en" sz="1800"/>
              <a:t>		oldTotal = Total &lt;-@ oldTotal==0</a:t>
            </a:r>
          </a:p>
          <a:p>
            <a:pPr lvl="0" rtl="0">
              <a:spcBef>
                <a:spcPts val="0"/>
              </a:spcBef>
              <a:buNone/>
            </a:pPr>
            <a:r>
              <a:rPr lang="en" sz="1800"/>
              <a:t>		Total = 1 + oldTotal</a:t>
            </a:r>
          </a:p>
          <a:p>
            <a:pPr lvl="0" rtl="0">
              <a:spcBef>
                <a:spcPts val="0"/>
              </a:spcBef>
              <a:buNone/>
            </a:pPr>
            <a:r>
              <a:t/>
            </a:r>
            <a:endParaRPr sz="1800"/>
          </a:p>
        </p:txBody>
      </p:sp>
      <p:sp>
        <p:nvSpPr>
          <p:cNvPr id="214" name="Shape 214"/>
          <p:cNvSpPr txBox="1"/>
          <p:nvPr>
            <p:ph idx="2" type="body"/>
          </p:nvPr>
        </p:nvSpPr>
        <p:spPr>
          <a:xfrm>
            <a:off x="4694250" y="1919075"/>
            <a:ext cx="3999900" cy="2710200"/>
          </a:xfrm>
          <a:prstGeom prst="rect">
            <a:avLst/>
          </a:prstGeom>
        </p:spPr>
        <p:txBody>
          <a:bodyPr anchorCtr="0" anchor="t" bIns="91425" lIns="91425" rIns="91425" tIns="91425">
            <a:noAutofit/>
          </a:bodyPr>
          <a:lstStyle/>
          <a:p>
            <a:pPr lvl="0" rtl="0">
              <a:spcBef>
                <a:spcPts val="0"/>
              </a:spcBef>
              <a:buNone/>
            </a:pPr>
            <a:r>
              <a:rPr lang="en" sz="1800"/>
              <a:t>Thread 2</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a:t>
            </a:r>
          </a:p>
          <a:p>
            <a:pPr lvl="0" rtl="0">
              <a:spcBef>
                <a:spcPts val="0"/>
              </a:spcBef>
              <a:buNone/>
            </a:pPr>
            <a:r>
              <a:rPr lang="en" sz="1800"/>
              <a:t>		oldTotal = Total</a:t>
            </a:r>
          </a:p>
          <a:p>
            <a:pPr lvl="0" rtl="0">
              <a:spcBef>
                <a:spcPts val="0"/>
              </a:spcBef>
              <a:buNone/>
            </a:pPr>
            <a:r>
              <a:rPr lang="en" sz="1800"/>
              <a:t>		Total = 1 + oldTotal&lt;-@</a:t>
            </a:r>
          </a:p>
          <a:p>
            <a:pPr lvl="0" rtl="0">
              <a:spcBef>
                <a:spcPts val="0"/>
              </a:spcBef>
              <a:buNone/>
            </a:pPr>
            <a:r>
              <a:t/>
            </a:r>
            <a:endParaRPr sz="1800"/>
          </a:p>
          <a:p>
            <a:pPr lvl="0" rtl="0">
              <a:spcBef>
                <a:spcPts val="0"/>
              </a:spcBef>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Data races t = 2</a:t>
            </a:r>
          </a:p>
        </p:txBody>
      </p:sp>
      <p:sp>
        <p:nvSpPr>
          <p:cNvPr id="220" name="Shape 220"/>
          <p:cNvSpPr txBox="1"/>
          <p:nvPr>
            <p:ph idx="1" type="body"/>
          </p:nvPr>
        </p:nvSpPr>
        <p:spPr>
          <a:xfrm>
            <a:off x="471900" y="1919075"/>
            <a:ext cx="4831500" cy="2710200"/>
          </a:xfrm>
          <a:prstGeom prst="rect">
            <a:avLst/>
          </a:prstGeom>
        </p:spPr>
        <p:txBody>
          <a:bodyPr anchorCtr="0" anchor="t" bIns="91425" lIns="91425" rIns="91425" tIns="91425">
            <a:noAutofit/>
          </a:bodyPr>
          <a:lstStyle/>
          <a:p>
            <a:pPr lvl="0" rtl="0">
              <a:spcBef>
                <a:spcPts val="0"/>
              </a:spcBef>
              <a:buNone/>
            </a:pPr>
            <a:r>
              <a:rPr lang="en" sz="1800"/>
              <a:t>Thread 1</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 </a:t>
            </a:r>
          </a:p>
          <a:p>
            <a:pPr lvl="0" rtl="0">
              <a:spcBef>
                <a:spcPts val="0"/>
              </a:spcBef>
              <a:buNone/>
            </a:pPr>
            <a:r>
              <a:rPr lang="en" sz="1800"/>
              <a:t>		oldTotal = Total &lt;-@ oldTotal==0</a:t>
            </a:r>
          </a:p>
          <a:p>
            <a:pPr lvl="0" rtl="0">
              <a:spcBef>
                <a:spcPts val="0"/>
              </a:spcBef>
              <a:buNone/>
            </a:pPr>
            <a:r>
              <a:rPr lang="en" sz="1800"/>
              <a:t>		Total = 1 + oldTotal</a:t>
            </a:r>
          </a:p>
          <a:p>
            <a:pPr lvl="0" rtl="0">
              <a:spcBef>
                <a:spcPts val="0"/>
              </a:spcBef>
              <a:buNone/>
            </a:pPr>
            <a:r>
              <a:t/>
            </a:r>
            <a:endParaRPr sz="1800"/>
          </a:p>
        </p:txBody>
      </p:sp>
      <p:sp>
        <p:nvSpPr>
          <p:cNvPr id="221" name="Shape 221"/>
          <p:cNvSpPr txBox="1"/>
          <p:nvPr>
            <p:ph idx="2" type="body"/>
          </p:nvPr>
        </p:nvSpPr>
        <p:spPr>
          <a:xfrm>
            <a:off x="4694250" y="1919075"/>
            <a:ext cx="4706700" cy="2710200"/>
          </a:xfrm>
          <a:prstGeom prst="rect">
            <a:avLst/>
          </a:prstGeom>
        </p:spPr>
        <p:txBody>
          <a:bodyPr anchorCtr="0" anchor="t" bIns="91425" lIns="91425" rIns="91425" tIns="91425">
            <a:noAutofit/>
          </a:bodyPr>
          <a:lstStyle/>
          <a:p>
            <a:pPr lvl="0" rtl="0">
              <a:spcBef>
                <a:spcPts val="0"/>
              </a:spcBef>
              <a:buNone/>
            </a:pPr>
            <a:r>
              <a:rPr lang="en" sz="1800"/>
              <a:t>Thread 2</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a:t>
            </a:r>
          </a:p>
          <a:p>
            <a:pPr lvl="0" rtl="0">
              <a:spcBef>
                <a:spcPts val="0"/>
              </a:spcBef>
              <a:buNone/>
            </a:pPr>
            <a:r>
              <a:rPr lang="en" sz="1800"/>
              <a:t>		oldTotal = Total</a:t>
            </a:r>
          </a:p>
          <a:p>
            <a:pPr lvl="0" rtl="0">
              <a:spcBef>
                <a:spcPts val="0"/>
              </a:spcBef>
              <a:buNone/>
            </a:pPr>
            <a:r>
              <a:rPr lang="en" sz="1800"/>
              <a:t>		Total = 1 + oldTotal&lt;-@Total==1</a:t>
            </a:r>
          </a:p>
          <a:p>
            <a:pPr lvl="0" rtl="0">
              <a:spcBef>
                <a:spcPts val="0"/>
              </a:spcBef>
              <a:buNone/>
            </a:pPr>
            <a:r>
              <a:t/>
            </a:r>
            <a:endParaRPr sz="1800"/>
          </a:p>
          <a:p>
            <a:pPr lvl="0" rtl="0">
              <a:spcBef>
                <a:spcPts val="0"/>
              </a:spcBef>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is Parallelism?</a:t>
            </a:r>
          </a:p>
        </p:txBody>
      </p:sp>
      <p:sp>
        <p:nvSpPr>
          <p:cNvPr id="102" name="Shape 102"/>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Parallelism is doing multiple tasks at the EXACT same time</a:t>
            </a:r>
          </a:p>
          <a:p>
            <a:pPr lvl="0">
              <a:spcBef>
                <a:spcPts val="0"/>
              </a:spcBef>
              <a:buNone/>
            </a:pPr>
            <a:r>
              <a:rPr lang="en"/>
              <a:t>It turns programming from executing instructions line by line to executing multiple lines that can be different at the same time.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Data races t = 3</a:t>
            </a:r>
          </a:p>
        </p:txBody>
      </p:sp>
      <p:sp>
        <p:nvSpPr>
          <p:cNvPr id="227" name="Shape 227"/>
          <p:cNvSpPr txBox="1"/>
          <p:nvPr>
            <p:ph idx="1" type="body"/>
          </p:nvPr>
        </p:nvSpPr>
        <p:spPr>
          <a:xfrm>
            <a:off x="471900" y="1919075"/>
            <a:ext cx="4671600" cy="2710200"/>
          </a:xfrm>
          <a:prstGeom prst="rect">
            <a:avLst/>
          </a:prstGeom>
        </p:spPr>
        <p:txBody>
          <a:bodyPr anchorCtr="0" anchor="t" bIns="91425" lIns="91425" rIns="91425" tIns="91425">
            <a:noAutofit/>
          </a:bodyPr>
          <a:lstStyle/>
          <a:p>
            <a:pPr lvl="0" rtl="0">
              <a:spcBef>
                <a:spcPts val="0"/>
              </a:spcBef>
              <a:buNone/>
            </a:pPr>
            <a:r>
              <a:rPr lang="en" sz="1800"/>
              <a:t>Thread 1</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 </a:t>
            </a:r>
          </a:p>
          <a:p>
            <a:pPr lvl="0" rtl="0">
              <a:spcBef>
                <a:spcPts val="0"/>
              </a:spcBef>
              <a:buNone/>
            </a:pPr>
            <a:r>
              <a:rPr lang="en" sz="1800"/>
              <a:t>		oldTotal = Total </a:t>
            </a:r>
          </a:p>
          <a:p>
            <a:pPr lvl="0" rtl="0">
              <a:spcBef>
                <a:spcPts val="0"/>
              </a:spcBef>
              <a:buNone/>
            </a:pPr>
            <a:r>
              <a:rPr lang="en" sz="1800"/>
              <a:t>		Total = 1 + oldTotal &lt;-@ Total==1</a:t>
            </a:r>
          </a:p>
          <a:p>
            <a:pPr lvl="0" rtl="0">
              <a:spcBef>
                <a:spcPts val="0"/>
              </a:spcBef>
              <a:buNone/>
            </a:pPr>
            <a:r>
              <a:t/>
            </a:r>
            <a:endParaRPr sz="1800"/>
          </a:p>
        </p:txBody>
      </p:sp>
      <p:sp>
        <p:nvSpPr>
          <p:cNvPr id="228" name="Shape 228"/>
          <p:cNvSpPr txBox="1"/>
          <p:nvPr>
            <p:ph idx="2" type="body"/>
          </p:nvPr>
        </p:nvSpPr>
        <p:spPr>
          <a:xfrm>
            <a:off x="4694250" y="1919075"/>
            <a:ext cx="3999900" cy="2710200"/>
          </a:xfrm>
          <a:prstGeom prst="rect">
            <a:avLst/>
          </a:prstGeom>
        </p:spPr>
        <p:txBody>
          <a:bodyPr anchorCtr="0" anchor="t" bIns="91425" lIns="91425" rIns="91425" tIns="91425">
            <a:noAutofit/>
          </a:bodyPr>
          <a:lstStyle/>
          <a:p>
            <a:pPr lvl="0" rtl="0">
              <a:spcBef>
                <a:spcPts val="0"/>
              </a:spcBef>
              <a:buNone/>
            </a:pPr>
            <a:r>
              <a:rPr lang="en" sz="1800"/>
              <a:t>Thread 2</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range(10):&lt;-@</a:t>
            </a:r>
          </a:p>
          <a:p>
            <a:pPr lvl="0" rtl="0">
              <a:spcBef>
                <a:spcPts val="0"/>
              </a:spcBef>
              <a:buNone/>
            </a:pPr>
            <a:r>
              <a:rPr lang="en" sz="1800"/>
              <a:t>		oldTotal = Total</a:t>
            </a:r>
          </a:p>
          <a:p>
            <a:pPr lvl="0" rtl="0">
              <a:spcBef>
                <a:spcPts val="0"/>
              </a:spcBef>
              <a:buNone/>
            </a:pPr>
            <a:r>
              <a:rPr lang="en" sz="1800"/>
              <a:t>		Total = 1 + oldTotal</a:t>
            </a:r>
          </a:p>
          <a:p>
            <a:pPr lvl="0" rtl="0">
              <a:spcBef>
                <a:spcPts val="0"/>
              </a:spcBef>
              <a:buNone/>
            </a:pPr>
            <a:r>
              <a:t/>
            </a:r>
            <a:endParaRPr sz="1800"/>
          </a:p>
          <a:p>
            <a:pPr lvl="0" rtl="0">
              <a:spcBef>
                <a:spcPts val="0"/>
              </a:spcBef>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Data races t = 4</a:t>
            </a:r>
          </a:p>
        </p:txBody>
      </p:sp>
      <p:sp>
        <p:nvSpPr>
          <p:cNvPr id="234" name="Shape 234"/>
          <p:cNvSpPr txBox="1"/>
          <p:nvPr>
            <p:ph idx="1" type="body"/>
          </p:nvPr>
        </p:nvSpPr>
        <p:spPr>
          <a:xfrm>
            <a:off x="471900" y="1672975"/>
            <a:ext cx="4031700" cy="2710200"/>
          </a:xfrm>
          <a:prstGeom prst="rect">
            <a:avLst/>
          </a:prstGeom>
        </p:spPr>
        <p:txBody>
          <a:bodyPr anchorCtr="0" anchor="t" bIns="91425" lIns="91425" rIns="91425" tIns="91425">
            <a:noAutofit/>
          </a:bodyPr>
          <a:lstStyle/>
          <a:p>
            <a:pPr lvl="0" rtl="0">
              <a:spcBef>
                <a:spcPts val="0"/>
              </a:spcBef>
              <a:buNone/>
            </a:pPr>
            <a:r>
              <a:rPr lang="en" sz="1800"/>
              <a:t>Thread 1</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 &lt;-@</a:t>
            </a:r>
          </a:p>
          <a:p>
            <a:pPr lvl="0" rtl="0">
              <a:spcBef>
                <a:spcPts val="0"/>
              </a:spcBef>
              <a:buNone/>
            </a:pPr>
            <a:r>
              <a:rPr lang="en" sz="1800"/>
              <a:t>		oldTotal = Total </a:t>
            </a:r>
          </a:p>
          <a:p>
            <a:pPr lvl="0" rtl="0">
              <a:spcBef>
                <a:spcPts val="0"/>
              </a:spcBef>
              <a:buNone/>
            </a:pPr>
            <a:r>
              <a:rPr lang="en" sz="1800"/>
              <a:t>		Total = 1 + oldTotal </a:t>
            </a:r>
          </a:p>
          <a:p>
            <a:pPr lvl="0" rtl="0">
              <a:spcBef>
                <a:spcPts val="0"/>
              </a:spcBef>
              <a:buNone/>
            </a:pPr>
            <a:r>
              <a:t/>
            </a:r>
            <a:endParaRPr sz="1800"/>
          </a:p>
        </p:txBody>
      </p:sp>
      <p:sp>
        <p:nvSpPr>
          <p:cNvPr id="235" name="Shape 235"/>
          <p:cNvSpPr txBox="1"/>
          <p:nvPr>
            <p:ph idx="2" type="body"/>
          </p:nvPr>
        </p:nvSpPr>
        <p:spPr>
          <a:xfrm>
            <a:off x="3629975" y="1672975"/>
            <a:ext cx="5697300" cy="2710200"/>
          </a:xfrm>
          <a:prstGeom prst="rect">
            <a:avLst/>
          </a:prstGeom>
        </p:spPr>
        <p:txBody>
          <a:bodyPr anchorCtr="0" anchor="t" bIns="91425" lIns="91425" rIns="91425" tIns="91425">
            <a:noAutofit/>
          </a:bodyPr>
          <a:lstStyle/>
          <a:p>
            <a:pPr lvl="0" rtl="0">
              <a:spcBef>
                <a:spcPts val="0"/>
              </a:spcBef>
              <a:buNone/>
            </a:pPr>
            <a:r>
              <a:rPr lang="en" sz="1800"/>
              <a:t>Thread 2</a:t>
            </a:r>
          </a:p>
          <a:p>
            <a:pPr lvl="0" rtl="0">
              <a:spcBef>
                <a:spcPts val="0"/>
              </a:spcBef>
              <a:buNone/>
            </a:pPr>
            <a:r>
              <a:rPr lang="en" sz="1800"/>
              <a:t>Total = 0</a:t>
            </a:r>
          </a:p>
          <a:p>
            <a:pPr lvl="0" rtl="0">
              <a:spcBef>
                <a:spcPts val="0"/>
              </a:spcBef>
              <a:buNone/>
            </a:pPr>
            <a:r>
              <a:rPr lang="en" sz="1800"/>
              <a:t>def increment():</a:t>
            </a:r>
          </a:p>
          <a:p>
            <a:pPr lvl="0" rtl="0">
              <a:spcBef>
                <a:spcPts val="0"/>
              </a:spcBef>
              <a:buNone/>
            </a:pPr>
            <a:r>
              <a:rPr lang="en" sz="1800"/>
              <a:t>	For i in range(10):</a:t>
            </a:r>
          </a:p>
          <a:p>
            <a:pPr lvl="0">
              <a:spcBef>
                <a:spcPts val="0"/>
              </a:spcBef>
              <a:buNone/>
            </a:pPr>
            <a:r>
              <a:rPr lang="en" sz="1800"/>
              <a:t>		oldTotal = Total &lt;-@oldTotal == 1 </a:t>
            </a:r>
          </a:p>
          <a:p>
            <a:pPr indent="457200" lvl="0" marL="457200" rtl="0">
              <a:spcBef>
                <a:spcPts val="0"/>
              </a:spcBef>
              <a:buNone/>
            </a:pPr>
            <a:r>
              <a:rPr lang="en" sz="1800"/>
              <a:t>#BUT IT SHOULD BE 2</a:t>
            </a:r>
          </a:p>
          <a:p>
            <a:pPr lvl="0" rtl="0">
              <a:spcBef>
                <a:spcPts val="0"/>
              </a:spcBef>
              <a:buNone/>
            </a:pPr>
            <a:r>
              <a:rPr lang="en" sz="1800"/>
              <a:t>		Total = 1 + oldTotal</a:t>
            </a:r>
          </a:p>
          <a:p>
            <a:pPr lvl="0" rtl="0">
              <a:spcBef>
                <a:spcPts val="0"/>
              </a:spcBef>
              <a:buNone/>
            </a:pPr>
            <a:r>
              <a:t/>
            </a:r>
            <a:endParaRPr sz="1800"/>
          </a:p>
          <a:p>
            <a:pPr lvl="0" rtl="0">
              <a:spcBef>
                <a:spcPts val="0"/>
              </a:spcBef>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Data Races</a:t>
            </a:r>
          </a:p>
        </p:txBody>
      </p:sp>
      <p:sp>
        <p:nvSpPr>
          <p:cNvPr id="241" name="Shape 241"/>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Parallelism can lead to stale values being used to compute new values </a:t>
            </a:r>
          </a:p>
          <a:p>
            <a:pPr lvl="0">
              <a:spcBef>
                <a:spcPts val="0"/>
              </a:spcBef>
              <a:buNone/>
            </a:pPr>
            <a:r>
              <a:rPr lang="en"/>
              <a:t>With things executing at the exact same time, programs get really really confusing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Locks</a:t>
            </a:r>
          </a:p>
        </p:txBody>
      </p:sp>
      <p:sp>
        <p:nvSpPr>
          <p:cNvPr id="247" name="Shape 247"/>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Locks let you designate variables or sections of code as only allowing one thread to use it at a time.</a:t>
            </a:r>
          </a:p>
          <a:p>
            <a:pPr lvl="0">
              <a:spcBef>
                <a:spcPts val="0"/>
              </a:spcBef>
              <a:buNone/>
            </a:pPr>
            <a:r>
              <a:rPr lang="en"/>
              <a:t>Other threads trying to use the section end up waiting</a:t>
            </a:r>
          </a:p>
          <a:p>
            <a:pPr lvl="0">
              <a:spcBef>
                <a:spcPts val="0"/>
              </a:spcBef>
              <a:buNone/>
            </a:pPr>
            <a:r>
              <a:rPr lang="en"/>
              <a:t>So locks can be used to fix problems like the incrementing function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Locking Example</a:t>
            </a:r>
          </a:p>
        </p:txBody>
      </p:sp>
      <p:sp>
        <p:nvSpPr>
          <p:cNvPr id="253" name="Shape 253"/>
          <p:cNvSpPr txBox="1"/>
          <p:nvPr>
            <p:ph idx="1" type="body"/>
          </p:nvPr>
        </p:nvSpPr>
        <p:spPr>
          <a:xfrm>
            <a:off x="471900" y="1672975"/>
            <a:ext cx="4031700" cy="2710200"/>
          </a:xfrm>
          <a:prstGeom prst="rect">
            <a:avLst/>
          </a:prstGeom>
        </p:spPr>
        <p:txBody>
          <a:bodyPr anchorCtr="0" anchor="t" bIns="91425" lIns="91425" rIns="91425" tIns="91425">
            <a:noAutofit/>
          </a:bodyPr>
          <a:lstStyle/>
          <a:p>
            <a:pPr lvl="0" rtl="0">
              <a:spcBef>
                <a:spcPts val="0"/>
              </a:spcBef>
              <a:buNone/>
            </a:pPr>
            <a:r>
              <a:rPr lang="en" sz="1800"/>
              <a:t>Old version</a:t>
            </a:r>
          </a:p>
          <a:p>
            <a:pPr lvl="0" rtl="0">
              <a:spcBef>
                <a:spcPts val="0"/>
              </a:spcBef>
              <a:buNone/>
            </a:pPr>
            <a:r>
              <a:rPr lang="en" sz="1800"/>
              <a:t>def increment():</a:t>
            </a:r>
          </a:p>
          <a:p>
            <a:pPr lvl="0" rtl="0">
              <a:spcBef>
                <a:spcPts val="0"/>
              </a:spcBef>
              <a:buNone/>
            </a:pPr>
            <a:r>
              <a:rPr lang="en" sz="1800"/>
              <a:t>	For i in range(10): </a:t>
            </a:r>
          </a:p>
          <a:p>
            <a:pPr lvl="0" rtl="0">
              <a:spcBef>
                <a:spcPts val="0"/>
              </a:spcBef>
              <a:buNone/>
            </a:pPr>
            <a:r>
              <a:rPr lang="en" sz="1800"/>
              <a:t>		oldTotal = Total </a:t>
            </a:r>
          </a:p>
          <a:p>
            <a:pPr lvl="0" rtl="0">
              <a:spcBef>
                <a:spcPts val="0"/>
              </a:spcBef>
              <a:buNone/>
            </a:pPr>
            <a:r>
              <a:rPr lang="en" sz="1800"/>
              <a:t>		Total = 1 + oldTotal </a:t>
            </a:r>
          </a:p>
          <a:p>
            <a:pPr lvl="0" rtl="0">
              <a:spcBef>
                <a:spcPts val="0"/>
              </a:spcBef>
              <a:buNone/>
            </a:pPr>
            <a:r>
              <a:rPr lang="en" sz="1800"/>
              <a:t>		</a:t>
            </a:r>
          </a:p>
        </p:txBody>
      </p:sp>
      <p:sp>
        <p:nvSpPr>
          <p:cNvPr id="254" name="Shape 254"/>
          <p:cNvSpPr txBox="1"/>
          <p:nvPr>
            <p:ph idx="2" type="body"/>
          </p:nvPr>
        </p:nvSpPr>
        <p:spPr>
          <a:xfrm>
            <a:off x="3629975" y="1672975"/>
            <a:ext cx="5697300" cy="2710200"/>
          </a:xfrm>
          <a:prstGeom prst="rect">
            <a:avLst/>
          </a:prstGeom>
        </p:spPr>
        <p:txBody>
          <a:bodyPr anchorCtr="0" anchor="t" bIns="91425" lIns="91425" rIns="91425" tIns="91425">
            <a:noAutofit/>
          </a:bodyPr>
          <a:lstStyle/>
          <a:p>
            <a:pPr lvl="0">
              <a:spcBef>
                <a:spcPts val="0"/>
              </a:spcBef>
              <a:buNone/>
            </a:pPr>
            <a:r>
              <a:rPr lang="en" sz="1800"/>
              <a:t>Locked version</a:t>
            </a:r>
          </a:p>
          <a:p>
            <a:pPr lvl="0">
              <a:spcBef>
                <a:spcPts val="0"/>
              </a:spcBef>
              <a:buNone/>
            </a:pPr>
            <a:r>
              <a:rPr lang="en" sz="1800"/>
              <a:t>def increment():</a:t>
            </a:r>
          </a:p>
          <a:p>
            <a:pPr lvl="0">
              <a:spcBef>
                <a:spcPts val="0"/>
              </a:spcBef>
              <a:buNone/>
            </a:pPr>
            <a:r>
              <a:rPr lang="en" sz="1800"/>
              <a:t>	For i in range(10): </a:t>
            </a:r>
          </a:p>
          <a:p>
            <a:pPr lvl="0">
              <a:spcBef>
                <a:spcPts val="0"/>
              </a:spcBef>
              <a:buNone/>
            </a:pPr>
            <a:r>
              <a:rPr lang="en" sz="1800"/>
              <a:t>		lock()</a:t>
            </a:r>
          </a:p>
          <a:p>
            <a:pPr lvl="0">
              <a:spcBef>
                <a:spcPts val="0"/>
              </a:spcBef>
              <a:buNone/>
            </a:pPr>
            <a:r>
              <a:rPr lang="en" sz="1800"/>
              <a:t>		oldTotal = Total </a:t>
            </a:r>
          </a:p>
          <a:p>
            <a:pPr lvl="0">
              <a:spcBef>
                <a:spcPts val="0"/>
              </a:spcBef>
              <a:buNone/>
            </a:pPr>
            <a:r>
              <a:rPr lang="en" sz="1800"/>
              <a:t>		Total = 1 + oldTotal </a:t>
            </a:r>
          </a:p>
          <a:p>
            <a:pPr lvl="0">
              <a:spcBef>
                <a:spcPts val="0"/>
              </a:spcBef>
              <a:buNone/>
            </a:pPr>
            <a:r>
              <a:rPr lang="en" sz="1800"/>
              <a:t>		unlock()</a:t>
            </a:r>
          </a:p>
          <a:p>
            <a:pPr lvl="0" rtl="0">
              <a:spcBef>
                <a:spcPts val="0"/>
              </a:spcBef>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Problems with locking</a:t>
            </a:r>
          </a:p>
        </p:txBody>
      </p:sp>
      <p:sp>
        <p:nvSpPr>
          <p:cNvPr id="260" name="Shape 260"/>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As you can probably see, locking slows programs down dramatically</a:t>
            </a:r>
          </a:p>
          <a:p>
            <a:pPr lvl="0">
              <a:spcBef>
                <a:spcPts val="0"/>
              </a:spcBef>
              <a:buNone/>
            </a:pPr>
            <a:r>
              <a:rPr lang="en"/>
              <a:t>Locks also have problems with threads which are too fast or too slow</a:t>
            </a:r>
          </a:p>
          <a:p>
            <a:pPr indent="-228600" lvl="0" marL="457200" rtl="0">
              <a:spcBef>
                <a:spcPts val="0"/>
              </a:spcBef>
              <a:buChar char="●"/>
            </a:pPr>
            <a:r>
              <a:rPr lang="en"/>
              <a:t>If thread 1 is much faster than thread 2, it will always grab the lock</a:t>
            </a:r>
          </a:p>
          <a:p>
            <a:pPr indent="-228600" lvl="1" marL="914400" rtl="0">
              <a:spcBef>
                <a:spcPts val="0"/>
              </a:spcBef>
              <a:buChar char="○"/>
            </a:pPr>
            <a:r>
              <a:rPr lang="en"/>
              <a:t>Causes what we call starvation</a:t>
            </a:r>
            <a:r>
              <a:rPr lang="en"/>
              <a:t>.</a:t>
            </a:r>
          </a:p>
          <a:p>
            <a:pPr lvl="0" rtl="0">
              <a:spcBef>
                <a:spcPts val="0"/>
              </a:spcBef>
              <a:buNone/>
            </a:pPr>
            <a:r>
              <a:rPr lang="en"/>
              <a:t>Deadlock</a:t>
            </a:r>
          </a:p>
          <a:p>
            <a:pPr indent="-228600" lvl="0" marL="457200" rtl="0">
              <a:spcBef>
                <a:spcPts val="0"/>
              </a:spcBef>
              <a:buChar char="●"/>
            </a:pPr>
            <a:r>
              <a:rPr lang="en"/>
              <a:t>Say you need 2 locks, but thread 1 has lock A and thread 2 has lock B</a:t>
            </a:r>
          </a:p>
          <a:p>
            <a:pPr indent="-342900" lvl="0" marL="457200" rtl="0">
              <a:spcBef>
                <a:spcPts val="0"/>
              </a:spcBef>
              <a:buSzPct val="100000"/>
              <a:buChar char="●"/>
            </a:pPr>
            <a:r>
              <a:rPr lang="en"/>
              <a:t>Both threads cannot advance and so all execution stops</a:t>
            </a:r>
          </a:p>
          <a:p>
            <a:pPr lvl="0" rtl="0">
              <a:spcBef>
                <a:spcPts val="0"/>
              </a:spcBef>
              <a:buNone/>
            </a:pPr>
            <a:r>
              <a:t/>
            </a:r>
            <a:endParaRP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Atomicity</a:t>
            </a:r>
          </a:p>
        </p:txBody>
      </p:sp>
      <p:sp>
        <p:nvSpPr>
          <p:cNvPr id="266" name="Shape 266"/>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What else can we do besides locking?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Atomic Operations</a:t>
            </a:r>
          </a:p>
        </p:txBody>
      </p:sp>
      <p:sp>
        <p:nvSpPr>
          <p:cNvPr id="272" name="Shape 272"/>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We can make some instructions indivisible</a:t>
            </a:r>
          </a:p>
          <a:p>
            <a:pPr lvl="0">
              <a:spcBef>
                <a:spcPts val="0"/>
              </a:spcBef>
              <a:buNone/>
            </a:pPr>
            <a:r>
              <a:rPr lang="en"/>
              <a:t>This is locking at the hardware level, so it is cheap compared to software locks</a:t>
            </a:r>
          </a:p>
          <a:p>
            <a:pPr lvl="0">
              <a:spcBef>
                <a:spcPts val="0"/>
              </a:spcBef>
              <a:buNone/>
            </a:pPr>
            <a:r>
              <a:rPr lang="en"/>
              <a:t>Say we have a increment operator += which is atomic.</a:t>
            </a:r>
          </a:p>
          <a:p>
            <a:pPr lvl="0">
              <a:spcBef>
                <a:spcPts val="0"/>
              </a:spcBef>
              <a:buNone/>
            </a:pPr>
            <a:r>
              <a:rPr lang="en"/>
              <a:t>No matter what += will get the latest value of whatever, add 1 to it and store it</a:t>
            </a:r>
          </a:p>
          <a:p>
            <a:pPr lvl="0">
              <a:spcBef>
                <a:spcPts val="0"/>
              </a:spcBef>
              <a:buNone/>
            </a:pPr>
            <a:r>
              <a:rPr lang="en"/>
              <a:t>Total += 1 running in many threads will always work if its atomic</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Green Threads</a:t>
            </a:r>
          </a:p>
        </p:txBody>
      </p:sp>
      <p:sp>
        <p:nvSpPr>
          <p:cNvPr id="278" name="Shape 278"/>
          <p:cNvSpPr txBox="1"/>
          <p:nvPr>
            <p:ph idx="1" type="body"/>
          </p:nvPr>
        </p:nvSpPr>
        <p:spPr>
          <a:xfrm>
            <a:off x="460950" y="1697575"/>
            <a:ext cx="8222100" cy="3130800"/>
          </a:xfrm>
          <a:prstGeom prst="rect">
            <a:avLst/>
          </a:prstGeom>
        </p:spPr>
        <p:txBody>
          <a:bodyPr anchorCtr="0" anchor="t" bIns="91425" lIns="91425" rIns="91425" tIns="91425">
            <a:noAutofit/>
          </a:bodyPr>
          <a:lstStyle/>
          <a:p>
            <a:pPr lvl="0">
              <a:spcBef>
                <a:spcPts val="0"/>
              </a:spcBef>
              <a:buNone/>
            </a:pPr>
            <a:r>
              <a:rPr lang="en"/>
              <a:t>Python shifts the parallelism down the stack to the OS</a:t>
            </a:r>
          </a:p>
          <a:p>
            <a:pPr indent="-228600" lvl="0" marL="457200" rtl="0">
              <a:spcBef>
                <a:spcPts val="0"/>
              </a:spcBef>
              <a:buChar char="●"/>
            </a:pPr>
            <a:r>
              <a:rPr lang="en"/>
              <a:t>OS handles switching processes </a:t>
            </a:r>
          </a:p>
          <a:p>
            <a:pPr lvl="0">
              <a:spcBef>
                <a:spcPts val="0"/>
              </a:spcBef>
              <a:buNone/>
            </a:pPr>
            <a:r>
              <a:rPr lang="en"/>
              <a:t>You can also do the opposite!</a:t>
            </a:r>
          </a:p>
          <a:p>
            <a:pPr indent="-228600" lvl="0" marL="457200" rtl="0">
              <a:spcBef>
                <a:spcPts val="0"/>
              </a:spcBef>
              <a:buChar char="●"/>
            </a:pPr>
            <a:r>
              <a:rPr lang="en"/>
              <a:t>Shift the parallelism up the stack to the interpreter</a:t>
            </a:r>
          </a:p>
          <a:p>
            <a:pPr indent="-228600" lvl="0" marL="457200" rtl="0">
              <a:spcBef>
                <a:spcPts val="0"/>
              </a:spcBef>
              <a:buChar char="●"/>
            </a:pPr>
            <a:r>
              <a:rPr lang="en"/>
              <a:t>Threads are typically coordinated between the interpreter and the OS</a:t>
            </a:r>
          </a:p>
          <a:p>
            <a:pPr indent="-228600" lvl="0" marL="457200" rtl="0">
              <a:spcBef>
                <a:spcPts val="0"/>
              </a:spcBef>
              <a:buChar char="●"/>
            </a:pPr>
            <a:r>
              <a:rPr lang="en"/>
              <a:t>Make the threads managed by the interpreter</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Green Threads</a:t>
            </a:r>
          </a:p>
        </p:txBody>
      </p:sp>
      <p:sp>
        <p:nvSpPr>
          <p:cNvPr id="284" name="Shape 284"/>
          <p:cNvSpPr txBox="1"/>
          <p:nvPr>
            <p:ph idx="1" type="body"/>
          </p:nvPr>
        </p:nvSpPr>
        <p:spPr>
          <a:xfrm>
            <a:off x="460950" y="1697575"/>
            <a:ext cx="8222100" cy="3130800"/>
          </a:xfrm>
          <a:prstGeom prst="rect">
            <a:avLst/>
          </a:prstGeom>
        </p:spPr>
        <p:txBody>
          <a:bodyPr anchorCtr="0" anchor="t" bIns="91425" lIns="91425" rIns="91425" tIns="91425">
            <a:noAutofit/>
          </a:bodyPr>
          <a:lstStyle/>
          <a:p>
            <a:pPr lvl="0">
              <a:spcBef>
                <a:spcPts val="0"/>
              </a:spcBef>
              <a:buNone/>
            </a:pPr>
            <a:r>
              <a:rPr lang="en"/>
              <a:t>Switching threads now only occurs within the interpreter</a:t>
            </a:r>
          </a:p>
          <a:p>
            <a:pPr indent="-228600" lvl="0" marL="457200" rtl="0">
              <a:spcBef>
                <a:spcPts val="0"/>
              </a:spcBef>
              <a:buChar char="●"/>
            </a:pPr>
            <a:r>
              <a:rPr lang="en"/>
              <a:t>No more need to coordinate with the OS</a:t>
            </a:r>
          </a:p>
          <a:p>
            <a:pPr lvl="0" rtl="0">
              <a:spcBef>
                <a:spcPts val="0"/>
              </a:spcBef>
              <a:buNone/>
            </a:pPr>
            <a:r>
              <a:rPr lang="en"/>
              <a:t>Threads are now really really cheap!</a:t>
            </a:r>
          </a:p>
          <a:p>
            <a:pPr indent="-228600" lvl="0" marL="457200" rtl="0">
              <a:spcBef>
                <a:spcPts val="0"/>
              </a:spcBef>
              <a:buChar char="●"/>
            </a:pPr>
            <a:r>
              <a:rPr lang="en"/>
              <a:t>Can have 10000s of threads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Things you should not parallelize</a:t>
            </a:r>
          </a:p>
        </p:txBody>
      </p:sp>
      <p:sp>
        <p:nvSpPr>
          <p:cNvPr id="108" name="Shape 108"/>
          <p:cNvSpPr txBox="1"/>
          <p:nvPr>
            <p:ph idx="1" type="body"/>
          </p:nvPr>
        </p:nvSpPr>
        <p:spPr>
          <a:xfrm>
            <a:off x="471900" y="1919075"/>
            <a:ext cx="3354900" cy="2526300"/>
          </a:xfrm>
          <a:prstGeom prst="rect">
            <a:avLst/>
          </a:prstGeom>
        </p:spPr>
        <p:txBody>
          <a:bodyPr anchorCtr="0" anchor="t" bIns="91425" lIns="91425" rIns="91425" tIns="91425">
            <a:noAutofit/>
          </a:bodyPr>
          <a:lstStyle/>
          <a:p>
            <a:pPr indent="-228600" lvl="0" marL="457200" rtl="0">
              <a:spcBef>
                <a:spcPts val="0"/>
              </a:spcBef>
              <a:buChar char="●"/>
            </a:pPr>
            <a:r>
              <a:rPr lang="en"/>
              <a:t>Sequential logic</a:t>
            </a:r>
          </a:p>
          <a:p>
            <a:pPr lvl="0" rtl="0">
              <a:spcBef>
                <a:spcPts val="0"/>
              </a:spcBef>
              <a:buNone/>
            </a:pPr>
            <a:r>
              <a:rPr lang="en"/>
              <a:t>Def test():</a:t>
            </a:r>
          </a:p>
          <a:p>
            <a:pPr lvl="0" rtl="0">
              <a:spcBef>
                <a:spcPts val="0"/>
              </a:spcBef>
              <a:buNone/>
            </a:pPr>
            <a:r>
              <a:rPr lang="en"/>
              <a:t>	A = 3</a:t>
            </a:r>
          </a:p>
          <a:p>
            <a:pPr lvl="0" rtl="0">
              <a:spcBef>
                <a:spcPts val="0"/>
              </a:spcBef>
              <a:buNone/>
            </a:pPr>
            <a:r>
              <a:rPr lang="en"/>
              <a:t>	B = a + 32</a:t>
            </a:r>
          </a:p>
          <a:p>
            <a:pPr lvl="0" rtl="0">
              <a:spcBef>
                <a:spcPts val="0"/>
              </a:spcBef>
              <a:buNone/>
            </a:pPr>
            <a:r>
              <a:rPr lang="en"/>
              <a:t>	C = a + b</a:t>
            </a:r>
          </a:p>
        </p:txBody>
      </p:sp>
      <p:sp>
        <p:nvSpPr>
          <p:cNvPr id="109" name="Shape 109"/>
          <p:cNvSpPr txBox="1"/>
          <p:nvPr>
            <p:ph idx="1" type="body"/>
          </p:nvPr>
        </p:nvSpPr>
        <p:spPr>
          <a:xfrm>
            <a:off x="3995875" y="2034575"/>
            <a:ext cx="4698000" cy="2526300"/>
          </a:xfrm>
          <a:prstGeom prst="rect">
            <a:avLst/>
          </a:prstGeom>
        </p:spPr>
        <p:txBody>
          <a:bodyPr anchorCtr="0" anchor="t" bIns="91425" lIns="91425" rIns="91425" tIns="91425">
            <a:noAutofit/>
          </a:bodyPr>
          <a:lstStyle/>
          <a:p>
            <a:pPr lvl="0">
              <a:spcBef>
                <a:spcPts val="0"/>
              </a:spcBef>
              <a:buNone/>
            </a:pPr>
            <a:r>
              <a:rPr lang="en"/>
              <a:t>There is no speed up if the operations are extremely dependent on previous operations</a:t>
            </a:r>
          </a:p>
          <a:p>
            <a:pPr lvl="0" rtl="0">
              <a:spcBef>
                <a:spcPts val="0"/>
              </a:spcBef>
              <a:buNone/>
            </a:pPr>
            <a:r>
              <a:rPr lang="en"/>
              <a:t>If the input is small, parallelizing will make it slower!</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Actor Model</a:t>
            </a:r>
          </a:p>
        </p:txBody>
      </p:sp>
      <p:sp>
        <p:nvSpPr>
          <p:cNvPr id="290" name="Shape 290"/>
          <p:cNvSpPr txBox="1"/>
          <p:nvPr>
            <p:ph idx="1" type="body"/>
          </p:nvPr>
        </p:nvSpPr>
        <p:spPr>
          <a:xfrm>
            <a:off x="471900" y="1919075"/>
            <a:ext cx="8222100" cy="2526300"/>
          </a:xfrm>
          <a:prstGeom prst="rect">
            <a:avLst/>
          </a:prstGeom>
        </p:spPr>
        <p:txBody>
          <a:bodyPr anchorCtr="0" anchor="t" bIns="91425" lIns="91425" rIns="91425" tIns="91425">
            <a:noAutofit/>
          </a:bodyPr>
          <a:lstStyle/>
          <a:p>
            <a:pPr indent="-228600" lvl="0" marL="457200" rtl="0">
              <a:spcBef>
                <a:spcPts val="0"/>
              </a:spcBef>
              <a:buChar char="●"/>
            </a:pPr>
            <a:r>
              <a:rPr lang="en"/>
              <a:t>Now if threads are cheap like in green threads this lets us create a cool abstraction</a:t>
            </a:r>
          </a:p>
          <a:p>
            <a:pPr indent="-228600" lvl="0" marL="457200" rtl="0">
              <a:spcBef>
                <a:spcPts val="0"/>
              </a:spcBef>
              <a:buChar char="●"/>
            </a:pPr>
            <a:r>
              <a:rPr lang="en"/>
              <a:t>Have each object contain an act function, receive message function, and a send message function</a:t>
            </a:r>
          </a:p>
          <a:p>
            <a:pPr indent="-228600" lvl="1" marL="914400" rtl="0">
              <a:spcBef>
                <a:spcPts val="0"/>
              </a:spcBef>
              <a:buChar char="○"/>
            </a:pPr>
            <a:r>
              <a:rPr lang="en"/>
              <a:t>All communication now happens through those functions</a:t>
            </a:r>
          </a:p>
          <a:p>
            <a:pPr indent="-228600" lvl="1" marL="914400" rtl="0">
              <a:spcBef>
                <a:spcPts val="0"/>
              </a:spcBef>
              <a:buChar char="○"/>
            </a:pPr>
            <a:r>
              <a:rPr lang="en"/>
              <a:t>Each actor’s act function does not share variables with any other actor</a:t>
            </a:r>
          </a:p>
          <a:p>
            <a:pPr indent="-228600" lvl="1" marL="914400" rtl="0">
              <a:spcBef>
                <a:spcPts val="0"/>
              </a:spcBef>
              <a:buChar char="○"/>
            </a:pPr>
            <a:r>
              <a:rPr lang="en"/>
              <a:t>We get parallelism without locks or atomicity!! </a:t>
            </a:r>
          </a:p>
          <a:p>
            <a:pPr indent="-228600" lvl="1" marL="914400" rtl="0">
              <a:spcBef>
                <a:spcPts val="0"/>
              </a:spcBef>
              <a:buChar char="○"/>
            </a:pPr>
            <a:r>
              <a:rPr lang="en"/>
              <a:t>(Well almost, locking happens behind the scenes)</a:t>
            </a: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Scaling</a:t>
            </a:r>
          </a:p>
        </p:txBody>
      </p:sp>
      <p:sp>
        <p:nvSpPr>
          <p:cNvPr id="296" name="Shape 296"/>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More cores in CPUs!</a:t>
            </a:r>
          </a:p>
          <a:p>
            <a:pPr lvl="0">
              <a:spcBef>
                <a:spcPts val="0"/>
              </a:spcBef>
              <a:buNone/>
            </a:pPr>
            <a:r>
              <a:rPr lang="en"/>
              <a:t>GPUs</a:t>
            </a:r>
          </a:p>
          <a:p>
            <a:pPr lvl="0">
              <a:spcBef>
                <a:spcPts val="0"/>
              </a:spcBef>
              <a:buNone/>
            </a:pPr>
            <a:r>
              <a:rPr lang="en"/>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Hyper Scaling</a:t>
            </a:r>
          </a:p>
        </p:txBody>
      </p:sp>
      <p:sp>
        <p:nvSpPr>
          <p:cNvPr id="302" name="Shape 302"/>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More computers!</a:t>
            </a:r>
          </a:p>
          <a:p>
            <a:pPr lvl="0">
              <a:spcBef>
                <a:spcPts val="0"/>
              </a:spcBef>
              <a:buNone/>
            </a:pPr>
            <a:r>
              <a:rPr lang="en"/>
              <a:t>Treat each computer as a thread!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Distributed Systems</a:t>
            </a:r>
          </a:p>
        </p:txBody>
      </p:sp>
      <p:sp>
        <p:nvSpPr>
          <p:cNvPr id="308" name="Shape 308"/>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When you go beyond one computer you hit different problems</a:t>
            </a:r>
          </a:p>
          <a:p>
            <a:pPr indent="-228600" lvl="0" marL="457200" rtl="0">
              <a:spcBef>
                <a:spcPts val="0"/>
              </a:spcBef>
              <a:buChar char="●"/>
            </a:pPr>
            <a:r>
              <a:rPr lang="en"/>
              <a:t>The speed of light</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Things you should parallelize</a:t>
            </a:r>
          </a:p>
        </p:txBody>
      </p:sp>
      <p:sp>
        <p:nvSpPr>
          <p:cNvPr id="115" name="Shape 115"/>
          <p:cNvSpPr txBox="1"/>
          <p:nvPr>
            <p:ph idx="1" type="body"/>
          </p:nvPr>
        </p:nvSpPr>
        <p:spPr>
          <a:xfrm>
            <a:off x="471900" y="1919075"/>
            <a:ext cx="8222100" cy="2526300"/>
          </a:xfrm>
          <a:prstGeom prst="rect">
            <a:avLst/>
          </a:prstGeom>
        </p:spPr>
        <p:txBody>
          <a:bodyPr anchorCtr="0" anchor="t" bIns="91425" lIns="91425" rIns="91425" tIns="91425">
            <a:noAutofit/>
          </a:bodyPr>
          <a:lstStyle/>
          <a:p>
            <a:pPr lvl="0" rtl="0">
              <a:spcBef>
                <a:spcPts val="0"/>
              </a:spcBef>
              <a:buNone/>
            </a:pPr>
            <a:r>
              <a:rPr lang="en"/>
              <a:t>Things which are independent of each other. </a:t>
            </a:r>
          </a:p>
          <a:p>
            <a:pPr indent="-228600" lvl="0" marL="457200" rtl="0">
              <a:spcBef>
                <a:spcPts val="0"/>
              </a:spcBef>
              <a:buChar char="●"/>
            </a:pPr>
            <a:r>
              <a:rPr lang="en"/>
              <a:t>If the internals of a loop are independent of each iteration then it can be parallelized</a:t>
            </a:r>
          </a:p>
          <a:p>
            <a:pPr indent="-317500" lvl="0" marL="457200" marR="0" rtl="0" algn="l">
              <a:lnSpc>
                <a:spcPct val="115000"/>
              </a:lnSpc>
              <a:spcBef>
                <a:spcPts val="0"/>
              </a:spcBef>
              <a:spcAft>
                <a:spcPts val="1600"/>
              </a:spcAft>
              <a:buClr>
                <a:srgbClr val="4C4C4C"/>
              </a:buClr>
              <a:buSzPct val="77777"/>
              <a:buFont typeface="Oxygen"/>
              <a:buChar char="●"/>
            </a:pPr>
            <a:r>
              <a:rPr lang="en"/>
              <a:t>Network requests</a:t>
            </a:r>
          </a:p>
          <a:p>
            <a:pPr indent="-228600" lvl="0" marL="457200" marR="0" rtl="0" algn="l">
              <a:lnSpc>
                <a:spcPct val="115000"/>
              </a:lnSpc>
              <a:spcBef>
                <a:spcPts val="0"/>
              </a:spcBef>
              <a:spcAft>
                <a:spcPts val="1600"/>
              </a:spcAft>
              <a:buChar char="●"/>
            </a:pPr>
            <a:r>
              <a:rPr lang="en"/>
              <a:t>Database connections</a:t>
            </a:r>
          </a:p>
          <a:p>
            <a:pPr indent="-228600" lvl="0" marL="457200" marR="0" rtl="0" algn="l">
              <a:lnSpc>
                <a:spcPct val="115000"/>
              </a:lnSpc>
              <a:spcBef>
                <a:spcPts val="0"/>
              </a:spcBef>
              <a:spcAft>
                <a:spcPts val="1600"/>
              </a:spcAft>
              <a:buChar char="●"/>
            </a:pPr>
            <a:r>
              <a:rPr lang="en"/>
              <a:t>Almost anything that blocks (Waits for a long time before continuing execution)</a:t>
            </a:r>
          </a:p>
          <a:p>
            <a:pPr lvl="0" marR="0" rtl="0" algn="l">
              <a:lnSpc>
                <a:spcPct val="115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Parallel Example</a:t>
            </a:r>
          </a:p>
        </p:txBody>
      </p:sp>
      <p:sp>
        <p:nvSpPr>
          <p:cNvPr id="121" name="Shape 121"/>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def square_very_big_list(list):</a:t>
            </a:r>
          </a:p>
          <a:p>
            <a:pPr indent="457200" lvl="0" rtl="0">
              <a:spcBef>
                <a:spcPts val="0"/>
              </a:spcBef>
              <a:buNone/>
            </a:pPr>
            <a:r>
              <a:rPr lang="en"/>
              <a:t>For </a:t>
            </a:r>
            <a:r>
              <a:rPr lang="en"/>
              <a:t>i</a:t>
            </a:r>
            <a:r>
              <a:rPr lang="en"/>
              <a:t> in range(list):</a:t>
            </a:r>
          </a:p>
          <a:p>
            <a:pPr indent="457200" lvl="0" rtl="0">
              <a:spcBef>
                <a:spcPts val="0"/>
              </a:spcBef>
              <a:buNone/>
            </a:pPr>
            <a:r>
              <a:rPr lang="en"/>
              <a:t>	List[i] = list[i] * list[i]</a:t>
            </a:r>
          </a:p>
          <a:p>
            <a:pPr indent="457200" lvl="0" rtl="0">
              <a:spcBef>
                <a:spcPts val="0"/>
              </a:spcBef>
              <a:buNone/>
            </a:pPr>
            <a:r>
              <a:rPr lang="en"/>
              <a:t>Return list</a:t>
            </a:r>
          </a:p>
          <a:p>
            <a:pPr indent="457200" lvl="0">
              <a:spcBef>
                <a:spcPts val="0"/>
              </a:spcBef>
              <a:buNone/>
            </a:pPr>
            <a:r>
              <a:rPr lang="en"/>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Threads</a:t>
            </a:r>
          </a:p>
        </p:txBody>
      </p:sp>
      <p:sp>
        <p:nvSpPr>
          <p:cNvPr id="127" name="Shape 127"/>
          <p:cNvSpPr txBox="1"/>
          <p:nvPr>
            <p:ph idx="1" type="body"/>
          </p:nvPr>
        </p:nvSpPr>
        <p:spPr>
          <a:xfrm>
            <a:off x="471900" y="1919075"/>
            <a:ext cx="8222100" cy="2526300"/>
          </a:xfrm>
          <a:prstGeom prst="rect">
            <a:avLst/>
          </a:prstGeom>
        </p:spPr>
        <p:txBody>
          <a:bodyPr anchorCtr="0" anchor="t" bIns="91425" lIns="91425" rIns="91425" tIns="91425">
            <a:noAutofit/>
          </a:bodyPr>
          <a:lstStyle/>
          <a:p>
            <a:pPr lvl="0">
              <a:spcBef>
                <a:spcPts val="0"/>
              </a:spcBef>
              <a:buNone/>
            </a:pPr>
            <a:r>
              <a:rPr lang="en"/>
              <a:t>Ever noticed how you can do multiple things at the same time on a computer?</a:t>
            </a:r>
          </a:p>
          <a:p>
            <a:pPr lvl="0">
              <a:spcBef>
                <a:spcPts val="0"/>
              </a:spcBef>
              <a:buNone/>
            </a:pPr>
            <a:r>
              <a:rPr lang="en"/>
              <a:t>We call those multiple things processes.</a:t>
            </a:r>
          </a:p>
          <a:p>
            <a:pPr lvl="0">
              <a:spcBef>
                <a:spcPts val="0"/>
              </a:spcBef>
              <a:buNone/>
            </a:pPr>
            <a:r>
              <a:rPr lang="en"/>
              <a:t>Threads are mini processes!</a:t>
            </a:r>
          </a:p>
          <a:p>
            <a:pPr lvl="0">
              <a:spcBef>
                <a:spcPts val="0"/>
              </a:spcBef>
              <a:buNone/>
            </a:pPr>
            <a:r>
              <a:rPr lang="en"/>
              <a:t>They let you execute multiple lines of code at the same time while sharing variables.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207875" y="0"/>
            <a:ext cx="2614200" cy="1107900"/>
          </a:xfrm>
          <a:prstGeom prst="rect">
            <a:avLst/>
          </a:prstGeom>
        </p:spPr>
        <p:txBody>
          <a:bodyPr anchorCtr="0" anchor="b" bIns="91425" lIns="91425" rIns="91425" tIns="91425">
            <a:noAutofit/>
          </a:bodyPr>
          <a:lstStyle/>
          <a:p>
            <a:pPr lvl="0">
              <a:spcBef>
                <a:spcPts val="0"/>
              </a:spcBef>
              <a:buNone/>
            </a:pPr>
            <a:r>
              <a:rPr lang="en"/>
              <a:t>Threading Example</a:t>
            </a:r>
          </a:p>
        </p:txBody>
      </p:sp>
      <p:sp>
        <p:nvSpPr>
          <p:cNvPr id="133" name="Shape 133"/>
          <p:cNvSpPr txBox="1"/>
          <p:nvPr>
            <p:ph idx="1" type="body"/>
          </p:nvPr>
        </p:nvSpPr>
        <p:spPr>
          <a:xfrm>
            <a:off x="226075" y="3163450"/>
            <a:ext cx="2702400" cy="1465800"/>
          </a:xfrm>
          <a:prstGeom prst="rect">
            <a:avLst/>
          </a:prstGeom>
        </p:spPr>
        <p:txBody>
          <a:bodyPr anchorCtr="0" anchor="t" bIns="91425" lIns="91425" rIns="91425" tIns="91425">
            <a:noAutofit/>
          </a:bodyPr>
          <a:lstStyle/>
          <a:p>
            <a:pPr indent="457200" lvl="0">
              <a:spcBef>
                <a:spcPts val="0"/>
              </a:spcBef>
              <a:buNone/>
            </a:pPr>
            <a:r>
              <a:t/>
            </a:r>
            <a:endParaRPr sz="1800">
              <a:solidFill>
                <a:srgbClr val="4C4C4C"/>
              </a:solidFill>
            </a:endParaRPr>
          </a:p>
          <a:p>
            <a:pPr lvl="0">
              <a:spcBef>
                <a:spcPts val="0"/>
              </a:spcBef>
              <a:buNone/>
            </a:pPr>
            <a:r>
              <a:t/>
            </a:r>
            <a:endParaRPr sz="1800">
              <a:solidFill>
                <a:srgbClr val="4C4C4C"/>
              </a:solidFill>
            </a:endParaRPr>
          </a:p>
          <a:p>
            <a:pPr lvl="0">
              <a:spcBef>
                <a:spcPts val="0"/>
              </a:spcBef>
              <a:buNone/>
            </a:pPr>
            <a:r>
              <a:t/>
            </a:r>
            <a:endParaRPr sz="1800">
              <a:solidFill>
                <a:srgbClr val="4C4C4C"/>
              </a:solidFill>
            </a:endParaRPr>
          </a:p>
        </p:txBody>
      </p:sp>
      <p:sp>
        <p:nvSpPr>
          <p:cNvPr id="134" name="Shape 134"/>
          <p:cNvSpPr txBox="1"/>
          <p:nvPr>
            <p:ph idx="4" type="body"/>
          </p:nvPr>
        </p:nvSpPr>
        <p:spPr>
          <a:xfrm>
            <a:off x="3264875" y="1165325"/>
            <a:ext cx="2500200" cy="1465800"/>
          </a:xfrm>
          <a:prstGeom prst="rect">
            <a:avLst/>
          </a:prstGeom>
        </p:spPr>
        <p:txBody>
          <a:bodyPr anchorCtr="0" anchor="t" bIns="91425" lIns="91425" rIns="91425" tIns="91425">
            <a:noAutofit/>
          </a:bodyPr>
          <a:lstStyle/>
          <a:p>
            <a:pPr lvl="0">
              <a:spcBef>
                <a:spcPts val="0"/>
              </a:spcBef>
              <a:buNone/>
            </a:pPr>
            <a:r>
              <a:rPr lang="en" sz="1800"/>
              <a:t>Let’s create 2 threads but call them with different messages.</a:t>
            </a:r>
          </a:p>
          <a:p>
            <a:pPr lvl="0">
              <a:spcBef>
                <a:spcPts val="0"/>
              </a:spcBef>
              <a:buNone/>
            </a:pPr>
            <a:r>
              <a:t/>
            </a:r>
            <a:endParaRPr sz="1800"/>
          </a:p>
          <a:p>
            <a:pPr lvl="0">
              <a:spcBef>
                <a:spcPts val="0"/>
              </a:spcBef>
              <a:buNone/>
            </a:pPr>
            <a:r>
              <a:rPr lang="en" sz="1800"/>
              <a:t> </a:t>
            </a:r>
          </a:p>
        </p:txBody>
      </p:sp>
      <p:sp>
        <p:nvSpPr>
          <p:cNvPr id="135" name="Shape 135"/>
          <p:cNvSpPr txBox="1"/>
          <p:nvPr>
            <p:ph idx="3" type="title"/>
          </p:nvPr>
        </p:nvSpPr>
        <p:spPr>
          <a:xfrm>
            <a:off x="6374201" y="1523225"/>
            <a:ext cx="2614199" cy="1107900"/>
          </a:xfrm>
          <a:prstGeom prst="rect">
            <a:avLst/>
          </a:prstGeom>
        </p:spPr>
        <p:txBody>
          <a:bodyPr anchorCtr="0" anchor="b" bIns="91425" lIns="91425" rIns="91425" tIns="91425">
            <a:noAutofit/>
          </a:bodyPr>
          <a:lstStyle/>
          <a:p>
            <a:pPr lvl="0">
              <a:spcBef>
                <a:spcPts val="0"/>
              </a:spcBef>
              <a:buNone/>
            </a:pPr>
            <a:r>
              <a:rPr lang="en" sz="3200">
                <a:solidFill>
                  <a:srgbClr val="4C4C4C"/>
                </a:solidFill>
              </a:rPr>
              <a:t>Thread 2 Output</a:t>
            </a:r>
          </a:p>
        </p:txBody>
      </p:sp>
      <p:sp>
        <p:nvSpPr>
          <p:cNvPr id="136" name="Shape 136"/>
          <p:cNvSpPr txBox="1"/>
          <p:nvPr>
            <p:ph idx="5" type="body"/>
          </p:nvPr>
        </p:nvSpPr>
        <p:spPr>
          <a:xfrm>
            <a:off x="2928475" y="2138625"/>
            <a:ext cx="3591000" cy="2940600"/>
          </a:xfrm>
          <a:prstGeom prst="rect">
            <a:avLst/>
          </a:prstGeom>
        </p:spPr>
        <p:txBody>
          <a:bodyPr anchorCtr="0" anchor="t" bIns="91425" lIns="91425" rIns="91425" tIns="91425">
            <a:noAutofit/>
          </a:bodyPr>
          <a:lstStyle/>
          <a:p>
            <a:pPr lvl="0">
              <a:spcBef>
                <a:spcPts val="0"/>
              </a:spcBef>
              <a:buNone/>
            </a:pPr>
            <a:r>
              <a:t/>
            </a:r>
            <a:endParaRPr sz="1800">
              <a:solidFill>
                <a:srgbClr val="F9F9F9"/>
              </a:solidFill>
            </a:endParaRPr>
          </a:p>
          <a:p>
            <a:pPr lvl="0">
              <a:spcBef>
                <a:spcPts val="0"/>
              </a:spcBef>
              <a:buNone/>
            </a:pPr>
            <a:r>
              <a:rPr lang="en" sz="1800">
                <a:solidFill>
                  <a:srgbClr val="F9F9F9"/>
                </a:solidFill>
              </a:rPr>
              <a:t>def print_msg(msg)</a:t>
            </a:r>
          </a:p>
          <a:p>
            <a:pPr indent="457200" lvl="0" rtl="0">
              <a:spcBef>
                <a:spcPts val="0"/>
              </a:spcBef>
              <a:buNone/>
            </a:pPr>
            <a:r>
              <a:rPr lang="en" sz="1800">
                <a:solidFill>
                  <a:srgbClr val="F9F9F9"/>
                </a:solidFill>
              </a:rPr>
              <a:t>while True:</a:t>
            </a:r>
          </a:p>
          <a:p>
            <a:pPr indent="457200" lvl="0" marL="457200" rtl="0">
              <a:spcBef>
                <a:spcPts val="0"/>
              </a:spcBef>
              <a:buNone/>
            </a:pPr>
            <a:r>
              <a:rPr lang="en" sz="1800">
                <a:solidFill>
                  <a:srgbClr val="F9F9F9"/>
                </a:solidFill>
              </a:rPr>
              <a:t>print msg</a:t>
            </a:r>
          </a:p>
          <a:p>
            <a:pPr indent="0" lvl="0" marL="0" rtl="0">
              <a:spcBef>
                <a:spcPts val="0"/>
              </a:spcBef>
              <a:buNone/>
            </a:pPr>
            <a:r>
              <a:rPr lang="en" sz="1800">
                <a:solidFill>
                  <a:srgbClr val="F9F9F9"/>
                </a:solidFill>
              </a:rPr>
              <a:t>Thread(print_msg(“hello”))</a:t>
            </a:r>
          </a:p>
          <a:p>
            <a:pPr lvl="0">
              <a:spcBef>
                <a:spcPts val="0"/>
              </a:spcBef>
              <a:buNone/>
            </a:pPr>
            <a:r>
              <a:rPr lang="en" sz="1800">
                <a:solidFill>
                  <a:srgbClr val="F9F9F9"/>
                </a:solidFill>
              </a:rPr>
              <a:t>Thread(print_msg(“goodbye”))</a:t>
            </a:r>
          </a:p>
          <a:p>
            <a:pPr lvl="0">
              <a:spcBef>
                <a:spcPts val="0"/>
              </a:spcBef>
              <a:buNone/>
            </a:pPr>
            <a:r>
              <a:t/>
            </a:r>
            <a:endParaRPr sz="1800">
              <a:solidFill>
                <a:srgbClr val="F9F9F9"/>
              </a:solidFill>
            </a:endParaRPr>
          </a:p>
          <a:p>
            <a:pPr lvl="0">
              <a:spcBef>
                <a:spcPts val="0"/>
              </a:spcBef>
              <a:buNone/>
            </a:pPr>
            <a:r>
              <a:t/>
            </a:r>
            <a:endParaRPr sz="1800">
              <a:solidFill>
                <a:srgbClr val="F9F9F9"/>
              </a:solidFill>
            </a:endParaRPr>
          </a:p>
          <a:p>
            <a:pPr lvl="0">
              <a:spcBef>
                <a:spcPts val="0"/>
              </a:spcBef>
              <a:buNone/>
            </a:pPr>
            <a:r>
              <a:t/>
            </a:r>
            <a:endParaRPr>
              <a:solidFill>
                <a:srgbClr val="F9F9F9"/>
              </a:solidFill>
            </a:endParaRPr>
          </a:p>
        </p:txBody>
      </p:sp>
      <p:sp>
        <p:nvSpPr>
          <p:cNvPr id="137" name="Shape 137"/>
          <p:cNvSpPr txBox="1"/>
          <p:nvPr>
            <p:ph idx="3" type="title"/>
          </p:nvPr>
        </p:nvSpPr>
        <p:spPr>
          <a:xfrm>
            <a:off x="169076" y="1523225"/>
            <a:ext cx="2614200" cy="1107900"/>
          </a:xfrm>
          <a:prstGeom prst="rect">
            <a:avLst/>
          </a:prstGeom>
        </p:spPr>
        <p:txBody>
          <a:bodyPr anchorCtr="0" anchor="b" bIns="91425" lIns="91425" rIns="91425" tIns="91425">
            <a:noAutofit/>
          </a:bodyPr>
          <a:lstStyle/>
          <a:p>
            <a:pPr lvl="0" rtl="0">
              <a:spcBef>
                <a:spcPts val="0"/>
              </a:spcBef>
              <a:buNone/>
            </a:pPr>
            <a:r>
              <a:rPr lang="en" sz="3200">
                <a:solidFill>
                  <a:srgbClr val="4C4C4C"/>
                </a:solidFill>
              </a:rPr>
              <a:t>Thread 1 Output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207875" y="0"/>
            <a:ext cx="2614200" cy="1107900"/>
          </a:xfrm>
          <a:prstGeom prst="rect">
            <a:avLst/>
          </a:prstGeom>
        </p:spPr>
        <p:txBody>
          <a:bodyPr anchorCtr="0" anchor="b" bIns="91425" lIns="91425" rIns="91425" tIns="91425">
            <a:noAutofit/>
          </a:bodyPr>
          <a:lstStyle/>
          <a:p>
            <a:pPr lvl="0" rtl="0">
              <a:spcBef>
                <a:spcPts val="0"/>
              </a:spcBef>
              <a:buNone/>
            </a:pPr>
            <a:r>
              <a:rPr lang="en"/>
              <a:t>Threading Example</a:t>
            </a:r>
          </a:p>
        </p:txBody>
      </p:sp>
      <p:sp>
        <p:nvSpPr>
          <p:cNvPr id="143" name="Shape 143"/>
          <p:cNvSpPr txBox="1"/>
          <p:nvPr>
            <p:ph idx="1" type="body"/>
          </p:nvPr>
        </p:nvSpPr>
        <p:spPr>
          <a:xfrm>
            <a:off x="226075" y="3163450"/>
            <a:ext cx="2702400" cy="1465800"/>
          </a:xfrm>
          <a:prstGeom prst="rect">
            <a:avLst/>
          </a:prstGeom>
        </p:spPr>
        <p:txBody>
          <a:bodyPr anchorCtr="0" anchor="t" bIns="91425" lIns="91425" rIns="91425" tIns="91425">
            <a:noAutofit/>
          </a:bodyPr>
          <a:lstStyle/>
          <a:p>
            <a:pPr indent="457200" lvl="0" rtl="0">
              <a:spcBef>
                <a:spcPts val="0"/>
              </a:spcBef>
              <a:buNone/>
            </a:pPr>
            <a:r>
              <a:rPr lang="en" sz="1800">
                <a:solidFill>
                  <a:srgbClr val="4C4C4C"/>
                </a:solidFill>
              </a:rPr>
              <a:t>Hello</a:t>
            </a:r>
          </a:p>
          <a:p>
            <a:pPr indent="457200" lvl="0" rtl="0">
              <a:spcBef>
                <a:spcPts val="0"/>
              </a:spcBef>
              <a:buNone/>
            </a:pPr>
            <a:r>
              <a:rPr lang="en" sz="1800">
                <a:solidFill>
                  <a:srgbClr val="4C4C4C"/>
                </a:solidFill>
              </a:rPr>
              <a:t>Hello</a:t>
            </a:r>
          </a:p>
          <a:p>
            <a:pPr indent="457200" lvl="0" rtl="0">
              <a:spcBef>
                <a:spcPts val="0"/>
              </a:spcBef>
              <a:buNone/>
            </a:pPr>
            <a:r>
              <a:rPr lang="en" sz="1800">
                <a:solidFill>
                  <a:srgbClr val="4C4C4C"/>
                </a:solidFill>
              </a:rPr>
              <a:t>Hello</a:t>
            </a:r>
          </a:p>
          <a:p>
            <a:pPr indent="457200" lvl="0" rtl="0">
              <a:spcBef>
                <a:spcPts val="0"/>
              </a:spcBef>
              <a:buNone/>
            </a:pPr>
            <a:r>
              <a:rPr lang="en" sz="1800">
                <a:solidFill>
                  <a:srgbClr val="4C4C4C"/>
                </a:solidFill>
              </a:rPr>
              <a:t>Hello</a:t>
            </a:r>
          </a:p>
          <a:p>
            <a:pPr indent="457200" lvl="0" rtl="0">
              <a:spcBef>
                <a:spcPts val="0"/>
              </a:spcBef>
              <a:buNone/>
            </a:pPr>
            <a:r>
              <a:t/>
            </a:r>
            <a:endParaRPr sz="1800">
              <a:solidFill>
                <a:srgbClr val="4C4C4C"/>
              </a:solidFill>
            </a:endParaRPr>
          </a:p>
          <a:p>
            <a:pPr lvl="0" rtl="0">
              <a:spcBef>
                <a:spcPts val="0"/>
              </a:spcBef>
              <a:buNone/>
            </a:pPr>
            <a:r>
              <a:t/>
            </a:r>
            <a:endParaRPr sz="1800">
              <a:solidFill>
                <a:srgbClr val="4C4C4C"/>
              </a:solidFill>
            </a:endParaRPr>
          </a:p>
          <a:p>
            <a:pPr lvl="0" rtl="0">
              <a:spcBef>
                <a:spcPts val="0"/>
              </a:spcBef>
              <a:buNone/>
            </a:pPr>
            <a:r>
              <a:t/>
            </a:r>
            <a:endParaRPr sz="1800">
              <a:solidFill>
                <a:srgbClr val="4C4C4C"/>
              </a:solidFill>
            </a:endParaRPr>
          </a:p>
        </p:txBody>
      </p:sp>
      <p:sp>
        <p:nvSpPr>
          <p:cNvPr id="144" name="Shape 144"/>
          <p:cNvSpPr txBox="1"/>
          <p:nvPr>
            <p:ph idx="4" type="body"/>
          </p:nvPr>
        </p:nvSpPr>
        <p:spPr>
          <a:xfrm>
            <a:off x="2928475" y="1165325"/>
            <a:ext cx="3273300" cy="1465800"/>
          </a:xfrm>
          <a:prstGeom prst="rect">
            <a:avLst/>
          </a:prstGeom>
        </p:spPr>
        <p:txBody>
          <a:bodyPr anchorCtr="0" anchor="t" bIns="91425" lIns="91425" rIns="91425" tIns="91425">
            <a:noAutofit/>
          </a:bodyPr>
          <a:lstStyle/>
          <a:p>
            <a:pPr lvl="0" rtl="0">
              <a:spcBef>
                <a:spcPts val="0"/>
              </a:spcBef>
              <a:buNone/>
            </a:pPr>
            <a:r>
              <a:rPr lang="en" sz="1800"/>
              <a:t>Let’s create 2 threads but call them with different messages.</a:t>
            </a:r>
          </a:p>
          <a:p>
            <a:pPr lvl="0" rtl="0">
              <a:spcBef>
                <a:spcPts val="0"/>
              </a:spcBef>
              <a:buNone/>
            </a:pPr>
            <a:r>
              <a:t/>
            </a:r>
            <a:endParaRPr sz="1800"/>
          </a:p>
          <a:p>
            <a:pPr lvl="0" rtl="0">
              <a:spcBef>
                <a:spcPts val="0"/>
              </a:spcBef>
              <a:buNone/>
            </a:pPr>
            <a:r>
              <a:rPr lang="en" sz="1800"/>
              <a:t> </a:t>
            </a:r>
          </a:p>
        </p:txBody>
      </p:sp>
      <p:sp>
        <p:nvSpPr>
          <p:cNvPr id="145" name="Shape 145"/>
          <p:cNvSpPr txBox="1"/>
          <p:nvPr>
            <p:ph idx="3" type="title"/>
          </p:nvPr>
        </p:nvSpPr>
        <p:spPr>
          <a:xfrm>
            <a:off x="6374201" y="1523225"/>
            <a:ext cx="2614199" cy="1107900"/>
          </a:xfrm>
          <a:prstGeom prst="rect">
            <a:avLst/>
          </a:prstGeom>
        </p:spPr>
        <p:txBody>
          <a:bodyPr anchorCtr="0" anchor="b" bIns="91425" lIns="91425" rIns="91425" tIns="91425">
            <a:noAutofit/>
          </a:bodyPr>
          <a:lstStyle/>
          <a:p>
            <a:pPr lvl="0" rtl="0">
              <a:spcBef>
                <a:spcPts val="0"/>
              </a:spcBef>
              <a:buNone/>
            </a:pPr>
            <a:r>
              <a:rPr lang="en" sz="3200">
                <a:solidFill>
                  <a:srgbClr val="4C4C4C"/>
                </a:solidFill>
              </a:rPr>
              <a:t>Thread 2 Output</a:t>
            </a:r>
          </a:p>
        </p:txBody>
      </p:sp>
      <p:sp>
        <p:nvSpPr>
          <p:cNvPr id="146" name="Shape 146"/>
          <p:cNvSpPr txBox="1"/>
          <p:nvPr>
            <p:ph idx="5" type="body"/>
          </p:nvPr>
        </p:nvSpPr>
        <p:spPr>
          <a:xfrm>
            <a:off x="2928475" y="2138625"/>
            <a:ext cx="3591000" cy="2940600"/>
          </a:xfrm>
          <a:prstGeom prst="rect">
            <a:avLst/>
          </a:prstGeom>
        </p:spPr>
        <p:txBody>
          <a:bodyPr anchorCtr="0" anchor="t" bIns="91425" lIns="91425" rIns="91425" tIns="91425">
            <a:noAutofit/>
          </a:bodyPr>
          <a:lstStyle/>
          <a:p>
            <a:pPr lvl="0">
              <a:spcBef>
                <a:spcPts val="0"/>
              </a:spcBef>
              <a:buNone/>
            </a:pPr>
            <a:r>
              <a:t/>
            </a:r>
            <a:endParaRPr sz="1800">
              <a:solidFill>
                <a:srgbClr val="F9F9F9"/>
              </a:solidFill>
            </a:endParaRPr>
          </a:p>
          <a:p>
            <a:pPr lvl="0" rtl="0">
              <a:spcBef>
                <a:spcPts val="0"/>
              </a:spcBef>
              <a:buNone/>
            </a:pPr>
            <a:r>
              <a:rPr lang="en" sz="1800">
                <a:solidFill>
                  <a:srgbClr val="F9F9F9"/>
                </a:solidFill>
              </a:rPr>
              <a:t>def print_msg(msg)</a:t>
            </a:r>
          </a:p>
          <a:p>
            <a:pPr indent="457200" lvl="0" rtl="0">
              <a:spcBef>
                <a:spcPts val="0"/>
              </a:spcBef>
              <a:buNone/>
            </a:pPr>
            <a:r>
              <a:rPr lang="en" sz="1800">
                <a:solidFill>
                  <a:srgbClr val="F9F9F9"/>
                </a:solidFill>
              </a:rPr>
              <a:t>while True:</a:t>
            </a:r>
          </a:p>
          <a:p>
            <a:pPr indent="457200" lvl="0" marL="457200" rtl="0">
              <a:spcBef>
                <a:spcPts val="0"/>
              </a:spcBef>
              <a:buNone/>
            </a:pPr>
            <a:r>
              <a:rPr lang="en" sz="1800">
                <a:solidFill>
                  <a:srgbClr val="F9F9F9"/>
                </a:solidFill>
              </a:rPr>
              <a:t>print msg</a:t>
            </a:r>
          </a:p>
          <a:p>
            <a:pPr indent="0" lvl="0" marL="0" rtl="0">
              <a:spcBef>
                <a:spcPts val="0"/>
              </a:spcBef>
              <a:buNone/>
            </a:pPr>
            <a:r>
              <a:rPr lang="en" sz="1800">
                <a:solidFill>
                  <a:srgbClr val="F9F9F9"/>
                </a:solidFill>
              </a:rPr>
              <a:t>Thread(print_msg(“hello”))</a:t>
            </a:r>
          </a:p>
          <a:p>
            <a:pPr lvl="0" rtl="0">
              <a:spcBef>
                <a:spcPts val="0"/>
              </a:spcBef>
              <a:buNone/>
            </a:pPr>
            <a:r>
              <a:rPr lang="en" sz="1800">
                <a:solidFill>
                  <a:srgbClr val="F9F9F9"/>
                </a:solidFill>
              </a:rPr>
              <a:t>Thread(print_msg(“goodbye”))</a:t>
            </a:r>
          </a:p>
          <a:p>
            <a:pPr lvl="0" rtl="0">
              <a:spcBef>
                <a:spcPts val="0"/>
              </a:spcBef>
              <a:buNone/>
            </a:pPr>
            <a:r>
              <a:t/>
            </a:r>
            <a:endParaRPr sz="1800">
              <a:solidFill>
                <a:srgbClr val="F9F9F9"/>
              </a:solidFill>
            </a:endParaRPr>
          </a:p>
          <a:p>
            <a:pPr lvl="0" rtl="0">
              <a:spcBef>
                <a:spcPts val="0"/>
              </a:spcBef>
              <a:buNone/>
            </a:pPr>
            <a:r>
              <a:t/>
            </a:r>
            <a:endParaRPr sz="1800">
              <a:solidFill>
                <a:srgbClr val="F9F9F9"/>
              </a:solidFill>
            </a:endParaRPr>
          </a:p>
          <a:p>
            <a:pPr lvl="0" rtl="0">
              <a:spcBef>
                <a:spcPts val="0"/>
              </a:spcBef>
              <a:buNone/>
            </a:pPr>
            <a:r>
              <a:t/>
            </a:r>
            <a:endParaRPr>
              <a:solidFill>
                <a:srgbClr val="F9F9F9"/>
              </a:solidFill>
            </a:endParaRPr>
          </a:p>
        </p:txBody>
      </p:sp>
      <p:sp>
        <p:nvSpPr>
          <p:cNvPr id="147" name="Shape 147"/>
          <p:cNvSpPr txBox="1"/>
          <p:nvPr>
            <p:ph idx="3" type="title"/>
          </p:nvPr>
        </p:nvSpPr>
        <p:spPr>
          <a:xfrm>
            <a:off x="169076" y="1523225"/>
            <a:ext cx="2614200" cy="1107900"/>
          </a:xfrm>
          <a:prstGeom prst="rect">
            <a:avLst/>
          </a:prstGeom>
        </p:spPr>
        <p:txBody>
          <a:bodyPr anchorCtr="0" anchor="b" bIns="91425" lIns="91425" rIns="91425" tIns="91425">
            <a:noAutofit/>
          </a:bodyPr>
          <a:lstStyle/>
          <a:p>
            <a:pPr lvl="0" rtl="0">
              <a:spcBef>
                <a:spcPts val="0"/>
              </a:spcBef>
              <a:buNone/>
            </a:pPr>
            <a:r>
              <a:rPr lang="en" sz="3200">
                <a:solidFill>
                  <a:srgbClr val="4C4C4C"/>
                </a:solidFill>
              </a:rPr>
              <a:t>Thread 1 Output</a:t>
            </a:r>
          </a:p>
        </p:txBody>
      </p:sp>
      <p:sp>
        <p:nvSpPr>
          <p:cNvPr id="148" name="Shape 148"/>
          <p:cNvSpPr txBox="1"/>
          <p:nvPr>
            <p:ph idx="1" type="body"/>
          </p:nvPr>
        </p:nvSpPr>
        <p:spPr>
          <a:xfrm>
            <a:off x="6374200" y="3163450"/>
            <a:ext cx="2702400" cy="1465800"/>
          </a:xfrm>
          <a:prstGeom prst="rect">
            <a:avLst/>
          </a:prstGeom>
        </p:spPr>
        <p:txBody>
          <a:bodyPr anchorCtr="0" anchor="t" bIns="91425" lIns="91425" rIns="91425" tIns="91425">
            <a:noAutofit/>
          </a:bodyPr>
          <a:lstStyle/>
          <a:p>
            <a:pPr indent="457200" lvl="0">
              <a:spcBef>
                <a:spcPts val="0"/>
              </a:spcBef>
              <a:buNone/>
            </a:pPr>
            <a:r>
              <a:rPr lang="en" sz="1800">
                <a:solidFill>
                  <a:srgbClr val="4C4C4C"/>
                </a:solidFill>
              </a:rPr>
              <a:t>Goodbye</a:t>
            </a:r>
          </a:p>
          <a:p>
            <a:pPr indent="457200" lvl="0">
              <a:spcBef>
                <a:spcPts val="0"/>
              </a:spcBef>
              <a:buNone/>
            </a:pPr>
            <a:r>
              <a:rPr lang="en" sz="1800">
                <a:solidFill>
                  <a:srgbClr val="4C4C4C"/>
                </a:solidFill>
              </a:rPr>
              <a:t>Goodbye</a:t>
            </a:r>
          </a:p>
          <a:p>
            <a:pPr indent="457200" lvl="0">
              <a:spcBef>
                <a:spcPts val="0"/>
              </a:spcBef>
              <a:buNone/>
            </a:pPr>
            <a:r>
              <a:rPr lang="en" sz="1800">
                <a:solidFill>
                  <a:srgbClr val="4C4C4C"/>
                </a:solidFill>
              </a:rPr>
              <a:t>Goodbye</a:t>
            </a:r>
          </a:p>
          <a:p>
            <a:pPr indent="457200" lvl="0">
              <a:spcBef>
                <a:spcPts val="0"/>
              </a:spcBef>
              <a:buNone/>
            </a:pPr>
            <a:r>
              <a:rPr lang="en" sz="1800">
                <a:solidFill>
                  <a:srgbClr val="4C4C4C"/>
                </a:solidFill>
              </a:rPr>
              <a:t>Goodbye</a:t>
            </a:r>
          </a:p>
          <a:p>
            <a:pPr lvl="0" rtl="0">
              <a:spcBef>
                <a:spcPts val="0"/>
              </a:spcBef>
              <a:buNone/>
            </a:pPr>
            <a:r>
              <a:t/>
            </a:r>
            <a:endParaRPr sz="1800">
              <a:solidFill>
                <a:srgbClr val="4C4C4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rPr lang="en"/>
              <a:t>Hello</a:t>
            </a:r>
          </a:p>
          <a:p>
            <a:pPr lvl="0">
              <a:spcBef>
                <a:spcPts val="0"/>
              </a:spcBef>
              <a:buNone/>
            </a:pPr>
            <a:r>
              <a:rPr lang="en"/>
              <a:t>Hello</a:t>
            </a:r>
          </a:p>
          <a:p>
            <a:pPr lvl="0">
              <a:spcBef>
                <a:spcPts val="0"/>
              </a:spcBef>
              <a:buNone/>
            </a:pPr>
            <a:r>
              <a:rPr lang="en"/>
              <a:t>Goodbye</a:t>
            </a:r>
          </a:p>
          <a:p>
            <a:pPr lvl="0">
              <a:spcBef>
                <a:spcPts val="0"/>
              </a:spcBef>
              <a:buNone/>
            </a:pPr>
            <a:r>
              <a:rPr lang="en"/>
              <a:t>Hello</a:t>
            </a:r>
          </a:p>
          <a:p>
            <a:pPr lvl="0">
              <a:spcBef>
                <a:spcPts val="0"/>
              </a:spcBef>
              <a:buNone/>
            </a:pPr>
            <a:r>
              <a:rPr lang="en"/>
              <a:t>Goodbye</a:t>
            </a:r>
          </a:p>
          <a:p>
            <a:pPr lvl="0">
              <a:spcBef>
                <a:spcPts val="0"/>
              </a:spcBef>
              <a:buNone/>
            </a:pPr>
            <a:r>
              <a:rPr lang="en"/>
              <a:t>Hello</a:t>
            </a:r>
          </a:p>
          <a:p>
            <a:pPr lvl="0">
              <a:spcBef>
                <a:spcPts val="0"/>
              </a:spcBef>
              <a:buNone/>
            </a:pPr>
            <a:r>
              <a:rPr lang="en"/>
              <a:t>Goodbye</a:t>
            </a:r>
          </a:p>
          <a:p>
            <a:pPr lvl="0">
              <a:spcBef>
                <a:spcPts val="0"/>
              </a:spcBef>
              <a:buNone/>
            </a:pPr>
            <a:r>
              <a:rPr lang="en"/>
              <a:t>Goodbye</a:t>
            </a:r>
          </a:p>
        </p:txBody>
      </p:sp>
      <p:sp>
        <p:nvSpPr>
          <p:cNvPr id="154" name="Shape 154"/>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a:t>Unified Output</a:t>
            </a:r>
          </a:p>
        </p:txBody>
      </p:sp>
      <p:sp>
        <p:nvSpPr>
          <p:cNvPr id="155" name="Shape 155"/>
          <p:cNvSpPr txBox="1"/>
          <p:nvPr>
            <p:ph idx="1" type="body"/>
          </p:nvPr>
        </p:nvSpPr>
        <p:spPr>
          <a:xfrm>
            <a:off x="3565475" y="1465800"/>
            <a:ext cx="5281800" cy="3163500"/>
          </a:xfrm>
          <a:prstGeom prst="rect">
            <a:avLst/>
          </a:prstGeom>
        </p:spPr>
        <p:txBody>
          <a:bodyPr anchorCtr="0" anchor="t" bIns="91425" lIns="91425" rIns="91425" tIns="91425">
            <a:noAutofit/>
          </a:bodyPr>
          <a:lstStyle/>
          <a:p>
            <a:pPr lvl="0" rtl="0">
              <a:spcBef>
                <a:spcPts val="0"/>
              </a:spcBef>
              <a:buNone/>
            </a:pPr>
            <a:r>
              <a:rPr lang="en" sz="1800">
                <a:solidFill>
                  <a:srgbClr val="4C4C4C"/>
                </a:solidFill>
              </a:rPr>
              <a:t>Why is it not consistent?</a:t>
            </a:r>
          </a:p>
          <a:p>
            <a:pPr lvl="0" rtl="0">
              <a:spcBef>
                <a:spcPts val="0"/>
              </a:spcBef>
              <a:buNone/>
            </a:pPr>
            <a:r>
              <a:t/>
            </a:r>
            <a:endParaRPr sz="1800">
              <a:solidFill>
                <a:srgbClr val="4C4C4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