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2" y="-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0620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governs how those files are exchanges - does not specify format. HTML specifies the format for the most important files-html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&lt;title&gt;Megha’s Hello World&lt;/title&gt;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&lt;p&gt;Hello World!&lt;/p&gt;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tags need to be fully nested inside each other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&lt;i&gt;&lt;b&gt; hi&lt;/i&gt;kok&lt;/b&gt; - does not work bc it is not fully contained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&lt;title&gt;Megha’s Hello World&lt;/title&gt;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&lt;p&gt;Hello World!&lt;/p&gt;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Error 401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Unauthorized: Access is denied due to invalid credentials. This behavior occurs if the following conditions are true (usually uses authentication)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403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Forbidden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error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an HTTP status code which means that accessing the page or resource you were trying to reach is absolutely forbidden for some reason.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FF785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 / Ques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526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l="10476" r="9918"/>
          <a:stretch/>
        </p:blipFill>
        <p:spPr>
          <a:xfrm>
            <a:off x="0" y="1676350"/>
            <a:ext cx="9144000" cy="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l="10476" r="9918"/>
          <a:stretch/>
        </p:blipFill>
        <p:spPr>
          <a:xfrm>
            <a:off x="0" y="1686050"/>
            <a:ext cx="9144000" cy="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2">
            <a:alphaModFix/>
          </a:blip>
          <a:srcRect l="10476" r="9918"/>
          <a:stretch/>
        </p:blipFill>
        <p:spPr>
          <a:xfrm>
            <a:off x="0" y="656400"/>
            <a:ext cx="9144000" cy="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675" y="271825"/>
            <a:ext cx="450875" cy="1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6">
            <a:alphaModFix/>
          </a:blip>
          <a:srcRect l="10476" r="9918"/>
          <a:stretch/>
        </p:blipFill>
        <p:spPr>
          <a:xfrm rot="-5400000">
            <a:off x="746899" y="2536925"/>
            <a:ext cx="5132200" cy="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i 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 rot="10800000" flipH="1">
            <a:off x="0" y="0"/>
            <a:ext cx="2925300" cy="5143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 rot="10800000" flipH="1">
            <a:off x="6218650" y="25"/>
            <a:ext cx="2925300" cy="5143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26075" y="3163450"/>
            <a:ext cx="2500200" cy="1465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96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675" y="271825"/>
            <a:ext cx="450875" cy="1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l="10476" r="9918"/>
          <a:stretch/>
        </p:blipFill>
        <p:spPr>
          <a:xfrm rot="-5400000">
            <a:off x="3688949" y="2573100"/>
            <a:ext cx="5132200" cy="7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 l="10476" r="9918"/>
          <a:stretch/>
        </p:blipFill>
        <p:spPr>
          <a:xfrm rot="5400000" flipH="1">
            <a:off x="322799" y="2535375"/>
            <a:ext cx="5132200" cy="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264876" y="1523225"/>
            <a:ext cx="2614200" cy="110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2pPr>
            <a:lvl3pPr lvl="2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3pPr>
            <a:lvl4pPr lvl="3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4pPr>
            <a:lvl5pPr lvl="4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5pPr>
            <a:lvl6pPr lvl="5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6pPr>
            <a:lvl7pPr lvl="6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7pPr>
            <a:lvl8pPr lvl="7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8pPr>
            <a:lvl9pPr lvl="8" rtl="0">
              <a:spcBef>
                <a:spcPts val="0"/>
              </a:spcBef>
              <a:buClr>
                <a:srgbClr val="FAFAFA"/>
              </a:buClr>
              <a:buSzPct val="100000"/>
              <a:defRPr sz="2400">
                <a:solidFill>
                  <a:srgbClr val="FAFAFA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 idx="2"/>
          </p:nvPr>
        </p:nvSpPr>
        <p:spPr>
          <a:xfrm>
            <a:off x="155551" y="1523225"/>
            <a:ext cx="2614200" cy="110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2pPr>
            <a:lvl3pPr lvl="2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3pPr>
            <a:lvl4pPr lvl="3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4pPr>
            <a:lvl5pPr lvl="4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5pPr>
            <a:lvl6pPr lvl="5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6pPr>
            <a:lvl7pPr lvl="6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7pPr>
            <a:lvl8pPr lvl="7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8pPr>
            <a:lvl9pPr lvl="8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 idx="3"/>
          </p:nvPr>
        </p:nvSpPr>
        <p:spPr>
          <a:xfrm>
            <a:off x="6374201" y="1523225"/>
            <a:ext cx="2614199" cy="110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2pPr>
            <a:lvl3pPr lvl="2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3pPr>
            <a:lvl4pPr lvl="3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4pPr>
            <a:lvl5pPr lvl="4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5pPr>
            <a:lvl6pPr lvl="5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6pPr>
            <a:lvl7pPr lvl="6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7pPr>
            <a:lvl8pPr lvl="7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8pPr>
            <a:lvl9pPr lvl="8" rtl="0">
              <a:spcBef>
                <a:spcPts val="0"/>
              </a:spcBef>
              <a:buClr>
                <a:srgbClr val="4C4C4C"/>
              </a:buClr>
              <a:buSzPct val="100000"/>
              <a:defRPr sz="2400">
                <a:solidFill>
                  <a:srgbClr val="4C4C4C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3321875" y="3163450"/>
            <a:ext cx="2500200" cy="1465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2pPr>
            <a:lvl3pPr lvl="2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3pPr>
            <a:lvl4pPr lvl="3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4pPr>
            <a:lvl5pPr lvl="4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5pPr>
            <a:lvl6pPr lvl="5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6pPr>
            <a:lvl7pPr lvl="6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7pPr>
            <a:lvl8pPr lvl="7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8pPr>
            <a:lvl9pPr lvl="8" rtl="0">
              <a:spcBef>
                <a:spcPts val="0"/>
              </a:spcBef>
              <a:buClr>
                <a:srgbClr val="FAFAFA"/>
              </a:buClr>
              <a:buSzPct val="100000"/>
              <a:defRPr sz="1200">
                <a:solidFill>
                  <a:srgbClr val="FAFAFA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5"/>
          </p:nvPr>
        </p:nvSpPr>
        <p:spPr>
          <a:xfrm>
            <a:off x="6431200" y="3163450"/>
            <a:ext cx="2500200" cy="1465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C4C4C"/>
              </a:buClr>
              <a:buSzPct val="100000"/>
              <a:defRPr sz="4200">
                <a:solidFill>
                  <a:srgbClr val="4C4C4C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>
            <a:alphaModFix/>
          </a:blip>
          <a:srcRect l="10476" r="9918"/>
          <a:stretch/>
        </p:blipFill>
        <p:spPr>
          <a:xfrm rot="5400000" flipH="1">
            <a:off x="1998662" y="2531762"/>
            <a:ext cx="5146650" cy="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rgbClr val="F7F7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675" y="271825"/>
            <a:ext cx="450875" cy="1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6">
            <a:alphaModFix/>
          </a:blip>
          <a:srcRect l="10476" r="9918"/>
          <a:stretch/>
        </p:blipFill>
        <p:spPr>
          <a:xfrm rot="10800000">
            <a:off x="0" y="4624050"/>
            <a:ext cx="9144000" cy="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 / answer">
    <p:bg>
      <p:bgPr>
        <a:solidFill>
          <a:srgbClr val="F7F7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C4C4C"/>
              </a:buClr>
              <a:buSzPct val="100000"/>
              <a:defRPr sz="12000">
                <a:solidFill>
                  <a:srgbClr val="4C4C4C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30" name="Shape 1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7F7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34" name="Shape 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7928" y="185250"/>
            <a:ext cx="319950" cy="3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698" y="270925"/>
            <a:ext cx="456838" cy="1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FF785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Oxygen"/>
              <a:buNone/>
              <a:defRPr sz="3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95125" y="1919075"/>
            <a:ext cx="7899000" cy="30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SzPct val="100000"/>
              <a:buFont typeface="Oxygen"/>
              <a:buChar char="●"/>
              <a:defRPr sz="1800"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buChar char="○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buChar char="■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buChar char="●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buChar char="○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buChar char="■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buChar char="●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buChar char="○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C4C4C"/>
              </a:buClr>
              <a:buFont typeface="Oxygen"/>
              <a:buChar char="■"/>
              <a:defRPr>
                <a:solidFill>
                  <a:srgbClr val="4C4C4C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617928" y="185250"/>
            <a:ext cx="319950" cy="3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2675" y="271825"/>
            <a:ext cx="450875" cy="137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85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890650" y="3975825"/>
            <a:ext cx="33627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Web HackerSpace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799" y="1744675"/>
            <a:ext cx="1346424" cy="13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000" y="3365073"/>
            <a:ext cx="616013" cy="1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Hyper Text Markup Language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l="9147" r="5279"/>
          <a:stretch/>
        </p:blipFill>
        <p:spPr>
          <a:xfrm>
            <a:off x="4947800" y="1372950"/>
            <a:ext cx="3875250" cy="26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Hello World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Comparing headings and paragraph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771450"/>
            <a:ext cx="672916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Tags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 Tags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Block Tags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 level Tags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0750" y="1176175"/>
            <a:ext cx="2910900" cy="146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Do not usually create a new line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Takes only the width of what it’s surrounding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Also called </a:t>
            </a:r>
            <a:r>
              <a:rPr lang="en" sz="1400" b="1"/>
              <a:t>“Text Level Tag”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Ex: (Try one of these on your “hello world” text and see what it does)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sz="1400"/>
              <a:t>&lt;i&gt;&lt;/i&gt;</a:t>
            </a:r>
          </a:p>
          <a:p>
            <a:pPr marL="914400" lvl="1" indent="-317500">
              <a:spcBef>
                <a:spcPts val="0"/>
              </a:spcBef>
              <a:buSzPct val="100000"/>
            </a:pPr>
            <a:r>
              <a:rPr lang="en" sz="1400"/>
              <a:t>&lt;b&gt;&lt;/b&gt;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271637" y="454650"/>
            <a:ext cx="2614200" cy="5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Tags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title" idx="2"/>
          </p:nvPr>
        </p:nvSpPr>
        <p:spPr>
          <a:xfrm>
            <a:off x="169100" y="399750"/>
            <a:ext cx="2614200" cy="62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 Tags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title" idx="3"/>
          </p:nvPr>
        </p:nvSpPr>
        <p:spPr>
          <a:xfrm>
            <a:off x="6374200" y="427200"/>
            <a:ext cx="2614200" cy="62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Level Tags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4"/>
          </p:nvPr>
        </p:nvSpPr>
        <p:spPr>
          <a:xfrm>
            <a:off x="3045200" y="1251675"/>
            <a:ext cx="3036900" cy="146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Always starts a new line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Takes up the full width available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Ex: (Add another block tag after the tag surrounding “hello world”) 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sz="1400"/>
              <a:t>&lt;p&gt;&lt;/p&gt;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sz="1400"/>
              <a:t>&lt;h1&gt;&lt;/h1&gt;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5"/>
          </p:nvPr>
        </p:nvSpPr>
        <p:spPr>
          <a:xfrm>
            <a:off x="6317200" y="1251675"/>
            <a:ext cx="2734500" cy="146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Provides structure for your webpage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Ex: 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sz="1400"/>
              <a:t>&lt;html&gt;&lt;/html&gt;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sz="1400"/>
              <a:t>&lt;head&gt;&lt;/head&gt;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sz="1400"/>
              <a:t>&lt;body&gt;&lt;/body&gt;</a:t>
            </a:r>
          </a:p>
        </p:txBody>
      </p:sp>
      <p:sp>
        <p:nvSpPr>
          <p:cNvPr id="256" name="Shape 256"/>
          <p:cNvSpPr/>
          <p:nvPr/>
        </p:nvSpPr>
        <p:spPr>
          <a:xfrm>
            <a:off x="25" y="4058025"/>
            <a:ext cx="9144000" cy="108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438450" y="4154550"/>
            <a:ext cx="7985400" cy="6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latin typeface="Oxygen"/>
                <a:ea typeface="Oxygen"/>
                <a:cs typeface="Oxygen"/>
                <a:sym typeface="Oxygen"/>
              </a:rPr>
              <a:t>IMPORTANT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	Tags must be fully nested inside each other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Oxygen"/>
                <a:ea typeface="Oxygen"/>
                <a:cs typeface="Oxygen"/>
                <a:sym typeface="Oxygen"/>
              </a:rPr>
              <a:t>		</a:t>
            </a:r>
            <a:r>
              <a:rPr lang="en"/>
              <a:t>&lt;i&gt;&lt;b&gt; hi&lt;/i&gt;kok&lt;/b&gt;  does not work bc it is not fully contained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 local file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&lt;a href =“saltBae.html”&gt;Salty&lt;/a&gt; a file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url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&lt;a href= “www.saltBae.com”&gt;Salty&lt;/a&gt;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&lt;img src = “sipsTea.jpg” alt= “Sips Tea Image”/&gt;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If you want a url just put the link in the “src section”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See You Next Week!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96275" y="526200"/>
            <a:ext cx="7653000" cy="7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class teach you? Why is it useful?  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490700" y="2037575"/>
            <a:ext cx="6760800" cy="50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 Stack Development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Hackathons, Work, 196 Projects, Random Ideas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96275" y="2821037"/>
            <a:ext cx="4806900" cy="7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is the class structured?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593100" y="3651650"/>
            <a:ext cx="6379800" cy="7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class projects, no homework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696275" y="645950"/>
            <a:ext cx="8448000" cy="441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1: HTTP Basics, Setting up environment, 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2: HTML &amp; CSS Basics &amp; Intro to Design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3: Movie in-class Project , Design Contest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4:, Movie in-class Project, Web Application Structure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5: Intro to Flask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6: Flask Twitter Project Part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7: Flask Twitter Project Part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8: Intro to React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9: React project part 1 (TBD)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 10: React project part 2 (TBD)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8250" y="92550"/>
            <a:ext cx="8826600" cy="565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World Wide Web (How it works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74675" y="1319623"/>
            <a:ext cx="646478" cy="15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712" y="1395967"/>
            <a:ext cx="997359" cy="92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6600" y="1265182"/>
            <a:ext cx="1579776" cy="157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892" y="1124064"/>
            <a:ext cx="1151575" cy="1775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2922476" y="1749287"/>
            <a:ext cx="728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/>
          <p:nvPr/>
        </p:nvCxnSpPr>
        <p:spPr>
          <a:xfrm>
            <a:off x="5456164" y="1735411"/>
            <a:ext cx="120809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7" name="Shape 167"/>
          <p:cNvCxnSpPr/>
          <p:nvPr/>
        </p:nvCxnSpPr>
        <p:spPr>
          <a:xfrm flipH="1">
            <a:off x="5497861" y="2165785"/>
            <a:ext cx="1159200" cy="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8" name="Shape 168"/>
          <p:cNvCxnSpPr/>
          <p:nvPr/>
        </p:nvCxnSpPr>
        <p:spPr>
          <a:xfrm flipH="1">
            <a:off x="2797345" y="2158847"/>
            <a:ext cx="770700" cy="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1098474" y="2812674"/>
            <a:ext cx="910800" cy="39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YOU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398495" y="883463"/>
            <a:ext cx="2077800" cy="3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/>
              <a:t>YOUR COMPUTER/ BROWSER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088462" y="2768763"/>
            <a:ext cx="1305600" cy="59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/>
              <a:t>THE INTERNET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013728" y="823325"/>
            <a:ext cx="1051800" cy="39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SERVERS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97815" y="1124064"/>
            <a:ext cx="1051800" cy="4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/>
              <a:t>HTTP REQUESTS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557186" y="2451253"/>
            <a:ext cx="1151400" cy="4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/>
              <a:t>HTTP RESPONSES</a:t>
            </a:r>
          </a:p>
        </p:txBody>
      </p:sp>
      <p:cxnSp>
        <p:nvCxnSpPr>
          <p:cNvPr id="175" name="Shape 175"/>
          <p:cNvCxnSpPr/>
          <p:nvPr/>
        </p:nvCxnSpPr>
        <p:spPr>
          <a:xfrm rot="10800000" flipH="1">
            <a:off x="-1512" y="3210475"/>
            <a:ext cx="9156000" cy="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6" name="Shape 176"/>
          <p:cNvSpPr txBox="1"/>
          <p:nvPr/>
        </p:nvSpPr>
        <p:spPr>
          <a:xfrm>
            <a:off x="142500" y="3500850"/>
            <a:ext cx="1866900" cy="7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Browser</a:t>
            </a:r>
            <a:r>
              <a:rPr lang="en" sz="1100"/>
              <a:t>: A program that runs on your computer to display the files on the web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220750" y="3500850"/>
            <a:ext cx="1923900" cy="7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Internet</a:t>
            </a:r>
            <a:r>
              <a:rPr lang="en" sz="1100"/>
              <a:t>: The world’s largest computer network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296925" y="3451800"/>
            <a:ext cx="1923900" cy="7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Servers</a:t>
            </a:r>
            <a:r>
              <a:rPr lang="en" sz="1100"/>
              <a:t>: Computers that host the files that make up the web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373100" y="3500850"/>
            <a:ext cx="1923900" cy="7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HTTP</a:t>
            </a:r>
            <a:r>
              <a:rPr lang="en" sz="1100"/>
              <a:t>: The main protocol of the web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39575" y="2147850"/>
            <a:ext cx="4045200" cy="84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Requests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832050" y="724200"/>
            <a:ext cx="39444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GET: fetch an existing resource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POST: create a new resource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PUT: update an existing resource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DELETE: delete an existing resource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/>
              <a:t>Get Requests vs Post Requests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The Parameters are in URL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Restricted by max URL length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Used mainly for fetching documents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Ok to cache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Should not change server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694249" y="1919075"/>
            <a:ext cx="4181117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Parameters are in the body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No max length (unless server has restrictions)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Used mainly for updating data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Not ok to cache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Can be used to change the server 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4443350" y="1683925"/>
            <a:ext cx="0" cy="34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Status Codes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4967973" y="1208152"/>
            <a:ext cx="4016727" cy="332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" dirty="0"/>
              <a:t>1xx: Informational Messages </a:t>
            </a:r>
          </a:p>
          <a:p>
            <a:pPr lvl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" dirty="0"/>
              <a:t>2xx: Successful 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●"/>
            </a:pPr>
            <a:r>
              <a:rPr lang="en" dirty="0"/>
              <a:t>202: Accepted</a:t>
            </a:r>
          </a:p>
          <a:p>
            <a:pPr lvl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" dirty="0"/>
              <a:t>3xx: Redirection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●"/>
            </a:pPr>
            <a:r>
              <a:rPr lang="en" dirty="0"/>
              <a:t>301: Moved Permanently  </a:t>
            </a:r>
          </a:p>
          <a:p>
            <a:pPr lvl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" dirty="0"/>
              <a:t>4xx: Client Error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●"/>
            </a:pPr>
            <a:r>
              <a:rPr lang="en" dirty="0"/>
              <a:t>400: Bad Request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●"/>
            </a:pPr>
            <a:r>
              <a:rPr lang="en" dirty="0"/>
              <a:t>401: Unauthorized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●"/>
            </a:pPr>
            <a:r>
              <a:rPr lang="en" dirty="0"/>
              <a:t>403: Forbidden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har char="●"/>
            </a:pPr>
            <a:r>
              <a:rPr lang="en" dirty="0"/>
              <a:t>404: File Not Found</a:t>
            </a:r>
          </a:p>
          <a:p>
            <a:pPr lvl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" dirty="0"/>
              <a:t>5xx: Server Error</a:t>
            </a:r>
          </a:p>
          <a:p>
            <a:pPr lvl="0" rtl="0">
              <a:lnSpc>
                <a:spcPct val="8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 Editors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855025" y="1233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VS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Sublime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Atom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26075" y="4001650"/>
            <a:ext cx="2500200" cy="52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https://code.visualstudio.com/Download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264876" y="567725"/>
            <a:ext cx="2614200" cy="110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Sublime Text Editor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 idx="2"/>
          </p:nvPr>
        </p:nvSpPr>
        <p:spPr>
          <a:xfrm>
            <a:off x="169200" y="567725"/>
            <a:ext cx="2614200" cy="110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 Studio Code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title" idx="3"/>
          </p:nvPr>
        </p:nvSpPr>
        <p:spPr>
          <a:xfrm>
            <a:off x="6281951" y="152400"/>
            <a:ext cx="2614199" cy="1107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Atom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4"/>
          </p:nvPr>
        </p:nvSpPr>
        <p:spPr>
          <a:xfrm>
            <a:off x="3321875" y="4001650"/>
            <a:ext cx="2500200" cy="33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https://www.sublimetext.com/3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5"/>
          </p:nvPr>
        </p:nvSpPr>
        <p:spPr>
          <a:xfrm>
            <a:off x="6431200" y="4001650"/>
            <a:ext cx="2500200" cy="33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https://atom.io/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05" y="228587"/>
            <a:ext cx="834784" cy="62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638" y="228600"/>
            <a:ext cx="626074" cy="6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8850" y="250999"/>
            <a:ext cx="527475" cy="5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572475" y="1990475"/>
            <a:ext cx="1902300" cy="130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Fast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Git integration,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Integrated Terminal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Plugins for customizable features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321875" y="2046000"/>
            <a:ext cx="2614200" cy="130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Simple UI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Fast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Syntax completion/ shortcuts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Customization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 git plugin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6448900" y="1839975"/>
            <a:ext cx="2464800" cy="202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Smooth UI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Packages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Linters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Git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Customization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Slow though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Computer Testing Center at UIUC has Atom installed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Macintosh PowerPoint</Application>
  <PresentationFormat>On-screen Show (16:9)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Oxygen</vt:lpstr>
      <vt:lpstr>Roboto</vt:lpstr>
      <vt:lpstr>Lato</vt:lpstr>
      <vt:lpstr>Simple Light</vt:lpstr>
      <vt:lpstr>Material</vt:lpstr>
      <vt:lpstr>PowerPoint Presentation</vt:lpstr>
      <vt:lpstr>PowerPoint Presentation</vt:lpstr>
      <vt:lpstr>PowerPoint Presentation</vt:lpstr>
      <vt:lpstr>World Wide Web (How it works</vt:lpstr>
      <vt:lpstr>Requests</vt:lpstr>
      <vt:lpstr>Get Requests vs Post Requests</vt:lpstr>
      <vt:lpstr>Status Codes</vt:lpstr>
      <vt:lpstr>Text Editors</vt:lpstr>
      <vt:lpstr>Sublime Text Editor</vt:lpstr>
      <vt:lpstr>HTML</vt:lpstr>
      <vt:lpstr>Hello World</vt:lpstr>
      <vt:lpstr>Comparing headings and paragraph</vt:lpstr>
      <vt:lpstr>Tags</vt:lpstr>
      <vt:lpstr>Block Tags</vt:lpstr>
      <vt:lpstr>Links</vt:lpstr>
      <vt:lpstr>Images</vt:lpstr>
      <vt:lpstr>See You Next Week!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megha mallya</cp:lastModifiedBy>
  <cp:revision>1</cp:revision>
  <dcterms:modified xsi:type="dcterms:W3CDTF">2017-09-11T21:41:40Z</dcterms:modified>
</cp:coreProperties>
</file>