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3FEA-7A47-4409-9E89-FC170A62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55DBF-6D85-48C6-8AA1-BA917C2FB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5BF1-9C23-40AD-8349-E05418B6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85B5C-F08E-4AE1-92FF-384357E2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3B116-9529-466B-AC7B-A74F950C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6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6799-CA27-4790-989C-57DD8467B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402C2-F698-476B-9D72-442347D77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5C79D-FC09-4104-926E-DE4DD920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4BBA1-54F6-4019-B5A2-84A658D1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07567-BD8C-45DA-8D0B-13DAD6F9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0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25709-D6AC-4A8F-B8AC-900021449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FEA65-8697-4C09-B004-4CFE8A26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9E41-8DF6-4C00-93AC-BB3392D8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F2D0B-5479-4E58-BFAE-EF554D49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272FB-65B5-4679-9584-9FC1BB7B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0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474B-8A0A-4249-9DD6-26237794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1969F-ABDC-4435-A745-655D77EB4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380DB-4035-4455-BE5C-57F4F44D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79801-5ECD-43D3-838F-ABC46DAB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8BDAD-83E7-42B3-B17B-A69C4DE0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E510-0D60-41E4-9372-43C6C45B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6BA69-9FB2-4475-A3AE-BA1D638B3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FFD9-5F22-48F0-A50C-A7446021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0EF2-D60D-48DC-ACB7-5EBDA7B4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81CE-4C65-4E71-87AF-D1D98017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8B63-9609-4BBF-B743-D777B4DB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47E64-1CC9-4DDF-9F4E-4F343FA90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334DA-952F-49BE-98A3-B0B5951C9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DB9B6-5453-4646-8E07-962A19DB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1F20A-11BE-49CD-B10F-D144B50D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9D41E-52C1-4753-A8AE-839119E0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CDAE-B3A5-4198-BB2B-A5DE04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C9265-34A2-4D68-9006-733197A6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F443B-2F35-4DF8-92C6-77CA6897B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D721E-B603-4652-AD34-ACC9CC97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A36147-1663-4047-BA93-92E35B6E0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F5C402-BC23-4C6B-BF62-25737174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30A76-FC91-446A-986D-4DBB10DE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F3F732-1534-48FF-98C9-201E971B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D641-8516-4EA7-8D85-EA92E6B1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B0FA3-5168-4AE2-BCC7-3B697DAB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0C84-0AF9-46E5-9013-D179D931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E34D5-EF49-4430-93AB-784D927F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D809D-A7AA-4E24-8396-9E2E05D0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DD26D-8B7B-4051-A0A7-1E16F74C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B25F9-E06D-4E40-8E32-9E1C1A62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5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542B-6186-430E-BFD1-FB6C77D1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DAE4-C113-45FE-BEA5-E0A749CA1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9AFE6-43A3-475F-9169-AA3879E04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C6F24-508F-4B9D-8285-3EB28C4A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D152C-C3EC-4054-9B61-90ED8C2C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BF4D2-F189-4941-AE6D-BEFA39FD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2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5D83-DD8F-4BB1-87AD-D482C3BD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84BBE-D187-4EDC-AE0F-35D5DFB14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F51AA-7423-4E97-B9C7-443C8C0B6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48D00-6958-49DF-9B3D-58CDEF56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1FFD-5D10-463C-B7CE-F9E5B303546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5460A-A98E-402B-BBB0-208A5AB9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14EC8-9890-43DB-B530-6F48BDDE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A8D812-302F-4F90-A3A7-482910CD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123EC-1FFA-46CB-8871-EAF17D6C9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D4AA6-8077-4EAF-AE9E-7D9FB52B3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1FFD-5D10-463C-B7CE-F9E5B303546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05BA-E28C-4DA2-8032-24F203AC4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03837-9D8E-4C34-9AD5-4D3CA46B0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BCC68-C195-483A-9AE8-7001F733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8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D851B6-714A-4883-8D4E-754A7ED882BA}"/>
              </a:ext>
            </a:extLst>
          </p:cNvPr>
          <p:cNvSpPr/>
          <p:nvPr/>
        </p:nvSpPr>
        <p:spPr>
          <a:xfrm>
            <a:off x="109775" y="3964575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B5917-D9C5-4F78-B41A-F70D3EFFCF26}"/>
              </a:ext>
            </a:extLst>
          </p:cNvPr>
          <p:cNvSpPr/>
          <p:nvPr/>
        </p:nvSpPr>
        <p:spPr>
          <a:xfrm>
            <a:off x="10798003" y="396457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#2:Place Asset in Level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9454335" y="3964575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Make Open Door Component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FE952-47A5-42E2-A2EC-FF7ABEA49A89}"/>
              </a:ext>
            </a:extLst>
          </p:cNvPr>
          <p:cNvSpPr txBox="1"/>
          <p:nvPr/>
        </p:nvSpPr>
        <p:spPr>
          <a:xfrm>
            <a:off x="3539180" y="0"/>
            <a:ext cx="5113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 Sprint Backlog</a:t>
            </a:r>
          </a:p>
          <a:p>
            <a:pPr algn="ctr"/>
            <a:r>
              <a:rPr lang="en-US" sz="2800" dirty="0"/>
              <a:t>Agile Team #5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6E663B-7C2E-4835-91C1-5C8FB869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43588"/>
              </p:ext>
            </p:extLst>
          </p:nvPr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:a16="http://schemas.microsoft.com/office/drawing/2014/main" val="3008470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88BC97-D05E-4727-B765-F9F045F1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15624"/>
              </p:ext>
            </p:extLst>
          </p:nvPr>
        </p:nvGraphicFramePr>
        <p:xfrm>
          <a:off x="109774" y="4148509"/>
          <a:ext cx="3454833" cy="3688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3693118018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52852968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1816747115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55182559"/>
                    </a:ext>
                  </a:extLst>
                </a:gridCol>
              </a:tblGrid>
              <a:tr h="3688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Dungeon Master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a trap door in the floor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must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2871192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145860"/>
              </p:ext>
            </p:extLst>
          </p:nvPr>
        </p:nvGraphicFramePr>
        <p:xfrm>
          <a:off x="109776" y="1970800"/>
          <a:ext cx="3454833" cy="2132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Dungeon Master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a potion of flying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should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94935262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8911F9B-762D-4D9D-8D59-8C7C40A1A285}"/>
              </a:ext>
            </a:extLst>
          </p:cNvPr>
          <p:cNvSpPr/>
          <p:nvPr/>
        </p:nvSpPr>
        <p:spPr>
          <a:xfrm>
            <a:off x="9385518" y="163643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Make/find a model for potion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99DA91-943D-48DA-AAB3-0895C2AAF047}"/>
              </a:ext>
            </a:extLst>
          </p:cNvPr>
          <p:cNvSpPr/>
          <p:nvPr/>
        </p:nvSpPr>
        <p:spPr>
          <a:xfrm>
            <a:off x="10660369" y="1630774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Place bottle in the world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9385517" y="226412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#3: Make flying component 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9454335" y="459227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#3: Attach Open Door component to trap door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9774" y="4572092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task: Hannah 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9774" y="241689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task: Justen and Josh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663499" y="226412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 : Attach flying component to bottle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9385516" y="2891823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#5 : Add spikes that can kill player while flying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8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2D851B6-714A-4883-8D4E-754A7ED882BA}"/>
              </a:ext>
            </a:extLst>
          </p:cNvPr>
          <p:cNvSpPr/>
          <p:nvPr/>
        </p:nvSpPr>
        <p:spPr>
          <a:xfrm>
            <a:off x="103325" y="4123766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FF60AC-91EF-4D69-ACB9-CC146BDC6526}"/>
              </a:ext>
            </a:extLst>
          </p:cNvPr>
          <p:cNvSpPr/>
          <p:nvPr/>
        </p:nvSpPr>
        <p:spPr>
          <a:xfrm>
            <a:off x="9596620" y="441500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 Make general open door component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CB5917-D9C5-4F78-B41A-F70D3EFFCF26}"/>
              </a:ext>
            </a:extLst>
          </p:cNvPr>
          <p:cNvSpPr/>
          <p:nvPr/>
        </p:nvSpPr>
        <p:spPr>
          <a:xfrm>
            <a:off x="10824170" y="441500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Look at level and find directions needed for other doors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9596619" y="5042703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#3: Make modified Open Door Component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FE952-47A5-42E2-A2EC-FF7ABEA49A89}"/>
              </a:ext>
            </a:extLst>
          </p:cNvPr>
          <p:cNvSpPr txBox="1"/>
          <p:nvPr/>
        </p:nvSpPr>
        <p:spPr>
          <a:xfrm>
            <a:off x="3539182" y="0"/>
            <a:ext cx="5113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Agile Assignment#: Sprint Backlog</a:t>
            </a:r>
          </a:p>
          <a:p>
            <a:pPr algn="ctr"/>
            <a:r>
              <a:rPr lang="en-US" sz="2800" dirty="0"/>
              <a:t>Agile Team #5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298AF-3D44-4478-B386-6971E79EB79D}"/>
              </a:ext>
            </a:extLst>
          </p:cNvPr>
          <p:cNvSpPr txBox="1"/>
          <p:nvPr/>
        </p:nvSpPr>
        <p:spPr>
          <a:xfrm>
            <a:off x="286719" y="1139125"/>
            <a:ext cx="991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Backlog Item		Tasks			Started Tasks		Done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31A1A-F246-44F6-A374-61C9F9C636E0}"/>
              </a:ext>
            </a:extLst>
          </p:cNvPr>
          <p:cNvSpPr/>
          <p:nvPr/>
        </p:nvSpPr>
        <p:spPr>
          <a:xfrm>
            <a:off x="109776" y="1814529"/>
            <a:ext cx="3454832" cy="1106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6E663B-7C2E-4835-91C1-5C8FB8698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843588"/>
              </p:ext>
            </p:extLst>
          </p:nvPr>
        </p:nvGraphicFramePr>
        <p:xfrm>
          <a:off x="109777" y="1508457"/>
          <a:ext cx="3454833" cy="2559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233666424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72059951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88007159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3389346521"/>
                    </a:ext>
                  </a:extLst>
                </a:gridCol>
              </a:tblGrid>
              <a:tr h="2559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 STORY ID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As a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I want to</a:t>
                      </a:r>
                      <a:endParaRPr 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Priority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extLst>
                  <a:ext uri="{0D108BD9-81ED-4DB2-BD59-A6C34878D82A}">
                    <a16:rowId xmlns:a16="http://schemas.microsoft.com/office/drawing/2014/main" val="30084709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88BC97-D05E-4727-B765-F9F045F12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14734"/>
              </p:ext>
            </p:extLst>
          </p:nvPr>
        </p:nvGraphicFramePr>
        <p:xfrm>
          <a:off x="103324" y="4281925"/>
          <a:ext cx="3454833" cy="2661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3693118018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952852968"/>
                    </a:ext>
                  </a:extLst>
                </a:gridCol>
                <a:gridCol w="1015871">
                  <a:extLst>
                    <a:ext uri="{9D8B030D-6E8A-4147-A177-3AD203B41FA5}">
                      <a16:colId xmlns:a16="http://schemas.microsoft.com/office/drawing/2014/main" val="1816747115"/>
                    </a:ext>
                  </a:extLst>
                </a:gridCol>
                <a:gridCol w="933551">
                  <a:extLst>
                    <a:ext uri="{9D8B030D-6E8A-4147-A177-3AD203B41FA5}">
                      <a16:colId xmlns:a16="http://schemas.microsoft.com/office/drawing/2014/main" val="55182559"/>
                    </a:ext>
                  </a:extLst>
                </a:gridCol>
              </a:tblGrid>
              <a:tr h="266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Developer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Have</a:t>
                      </a:r>
                      <a:r>
                        <a:rPr lang="en-US" sz="8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doors that open in different directions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must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2871192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53D829-A13C-4105-BD19-80750650E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497768"/>
              </p:ext>
            </p:extLst>
          </p:nvPr>
        </p:nvGraphicFramePr>
        <p:xfrm>
          <a:off x="109776" y="1970800"/>
          <a:ext cx="3454833" cy="248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1889">
                  <a:extLst>
                    <a:ext uri="{9D8B030D-6E8A-4147-A177-3AD203B41FA5}">
                      <a16:colId xmlns:a16="http://schemas.microsoft.com/office/drawing/2014/main" val="1464581443"/>
                    </a:ext>
                  </a:extLst>
                </a:gridCol>
                <a:gridCol w="783522">
                  <a:extLst>
                    <a:ext uri="{9D8B030D-6E8A-4147-A177-3AD203B41FA5}">
                      <a16:colId xmlns:a16="http://schemas.microsoft.com/office/drawing/2014/main" val="3127435560"/>
                    </a:ext>
                  </a:extLst>
                </a:gridCol>
                <a:gridCol w="1049516">
                  <a:extLst>
                    <a:ext uri="{9D8B030D-6E8A-4147-A177-3AD203B41FA5}">
                      <a16:colId xmlns:a16="http://schemas.microsoft.com/office/drawing/2014/main" val="2161992991"/>
                    </a:ext>
                  </a:extLst>
                </a:gridCol>
                <a:gridCol w="899906">
                  <a:extLst>
                    <a:ext uri="{9D8B030D-6E8A-4147-A177-3AD203B41FA5}">
                      <a16:colId xmlns:a16="http://schemas.microsoft.com/office/drawing/2014/main" val="73297908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User</a:t>
                      </a:r>
                      <a:r>
                        <a:rPr lang="en-US" sz="8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Island</a:t>
                      </a:r>
                      <a:r>
                        <a:rPr lang="en-US" sz="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and ruins themed map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6053" marR="5070" marT="50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Must have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5070" marR="5070" marT="5070" marB="0" anchor="ctr"/>
                </a:tc>
                <a:extLst>
                  <a:ext uri="{0D108BD9-81ED-4DB2-BD59-A6C34878D82A}">
                    <a16:rowId xmlns:a16="http://schemas.microsoft.com/office/drawing/2014/main" val="294935262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8911F9B-762D-4D9D-8D59-8C7C40A1A285}"/>
              </a:ext>
            </a:extLst>
          </p:cNvPr>
          <p:cNvSpPr/>
          <p:nvPr/>
        </p:nvSpPr>
        <p:spPr>
          <a:xfrm>
            <a:off x="9596620" y="163643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#1:Design Level on paper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99DA91-943D-48DA-AAB3-0895C2AAF047}"/>
              </a:ext>
            </a:extLst>
          </p:cNvPr>
          <p:cNvSpPr/>
          <p:nvPr/>
        </p:nvSpPr>
        <p:spPr>
          <a:xfrm>
            <a:off x="10824170" y="1636431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#2: Build landscape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824170" y="226412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 : Design Level in Unreal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A3EA80-60C5-4431-980D-80005D3FE9D3}"/>
              </a:ext>
            </a:extLst>
          </p:cNvPr>
          <p:cNvCxnSpPr/>
          <p:nvPr/>
        </p:nvCxnSpPr>
        <p:spPr>
          <a:xfrm flipH="1">
            <a:off x="365760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BD31D8-AEB2-4A38-A420-A825020DD77E}"/>
              </a:ext>
            </a:extLst>
          </p:cNvPr>
          <p:cNvCxnSpPr/>
          <p:nvPr/>
        </p:nvCxnSpPr>
        <p:spPr>
          <a:xfrm flipH="1">
            <a:off x="6627608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DE8383F-8BE6-4377-8AA9-3A3873DC3067}"/>
              </a:ext>
            </a:extLst>
          </p:cNvPr>
          <p:cNvCxnSpPr/>
          <p:nvPr/>
        </p:nvCxnSpPr>
        <p:spPr>
          <a:xfrm flipH="1">
            <a:off x="9150350" y="1208868"/>
            <a:ext cx="54244" cy="56491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7DACC8D-3953-4CF9-A052-552278EA3516}"/>
              </a:ext>
            </a:extLst>
          </p:cNvPr>
          <p:cNvSpPr txBox="1"/>
          <p:nvPr/>
        </p:nvSpPr>
        <p:spPr>
          <a:xfrm>
            <a:off x="573996" y="81820"/>
            <a:ext cx="2255617" cy="95410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Sprint Backlog</a:t>
            </a:r>
          </a:p>
          <a:p>
            <a:pPr algn="ctr"/>
            <a:r>
              <a:rPr lang="en-US" sz="2800" dirty="0"/>
              <a:t>Task 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6B1B57-39F1-4784-BB8C-D498B044853A}"/>
              </a:ext>
            </a:extLst>
          </p:cNvPr>
          <p:cNvSpPr/>
          <p:nvPr/>
        </p:nvSpPr>
        <p:spPr>
          <a:xfrm>
            <a:off x="10824169" y="5042703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#4: Attach Open Door component to other doors as needed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9596620" y="292041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#5: Insert Traps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824170" y="2920418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#6: Add audio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9596620" y="2264127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Task #3 : Download assets 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9775" y="242069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task: Liam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D8C12D-0590-401B-9810-3C70D06503BB}"/>
              </a:ext>
            </a:extLst>
          </p:cNvPr>
          <p:cNvSpPr/>
          <p:nvPr/>
        </p:nvSpPr>
        <p:spPr>
          <a:xfrm>
            <a:off x="103324" y="4730946"/>
            <a:ext cx="1093927" cy="499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Person doing task:  Hannah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0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294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Barnett</dc:creator>
  <cp:lastModifiedBy>Justen Kessman</cp:lastModifiedBy>
  <cp:revision>13</cp:revision>
  <dcterms:created xsi:type="dcterms:W3CDTF">2020-09-17T21:14:54Z</dcterms:created>
  <dcterms:modified xsi:type="dcterms:W3CDTF">2020-09-29T05:27:49Z</dcterms:modified>
</cp:coreProperties>
</file>