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9775" y="3964575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FF60AC-91EF-4D69-ACB9-CC146BDC6526}"/>
              </a:ext>
            </a:extLst>
          </p:cNvPr>
          <p:cNvSpPr/>
          <p:nvPr/>
        </p:nvSpPr>
        <p:spPr>
          <a:xfrm>
            <a:off x="3819913" y="397066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Download Door asset for trap door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3820341" y="464327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#2:Place Asset in Level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9454335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Make Open Door Component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0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15624"/>
              </p:ext>
            </p:extLst>
          </p:nvPr>
        </p:nvGraphicFramePr>
        <p:xfrm>
          <a:off x="109774" y="4148509"/>
          <a:ext cx="3454833" cy="368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 trap door in the floor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45860"/>
              </p:ext>
            </p:extLst>
          </p:nvPr>
        </p:nvGraphicFramePr>
        <p:xfrm>
          <a:off x="109776" y="1970800"/>
          <a:ext cx="3454833" cy="21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 potion of flying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should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9385518" y="163643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Make/find a model for potion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10660369" y="163077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Place bottle in the world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9385517" y="226412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Make flying component 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086415" y="464327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Attach Open Door component to trap door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45720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Hannah 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241689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Justen and Josh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663499" y="226412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: Attach flying component to bottle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7956705" y="223679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 : Add spikes that can kill player while flying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3325" y="4123766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FF60AC-91EF-4D69-ACB9-CC146BDC6526}"/>
              </a:ext>
            </a:extLst>
          </p:cNvPr>
          <p:cNvSpPr/>
          <p:nvPr/>
        </p:nvSpPr>
        <p:spPr>
          <a:xfrm>
            <a:off x="9596620" y="441500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Make general open door component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10988298" y="441500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Look at level and find directions needed for other doors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9596619" y="512725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Make modified Open Door Component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2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14734"/>
              </p:ext>
            </p:extLst>
          </p:nvPr>
        </p:nvGraphicFramePr>
        <p:xfrm>
          <a:off x="103324" y="4281925"/>
          <a:ext cx="3454833" cy="266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15871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933551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266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Developer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Have</a:t>
                      </a:r>
                      <a:r>
                        <a:rPr lang="en-US" sz="8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doors that open in different directions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497768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User</a:t>
                      </a:r>
                      <a:r>
                        <a:rPr lang="en-US" sz="8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Island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and ruins themed map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9596620" y="163643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#1:Design Level on paper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10824170" y="163643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Build landscape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824170" y="226412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: Design Level in Unreal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3827432" y="441500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Attach Open Door component to other doors as needed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9596620" y="292041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#5: Insert Traps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824170" y="292041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#6: Add audio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9596620" y="226412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 : Download assets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5" y="242069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Liam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3324" y="47309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 Hannah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6819682" y="292041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#7: Insert Test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311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Justen Kessman</cp:lastModifiedBy>
  <cp:revision>12</cp:revision>
  <dcterms:created xsi:type="dcterms:W3CDTF">2020-09-17T21:14:54Z</dcterms:created>
  <dcterms:modified xsi:type="dcterms:W3CDTF">2020-09-24T21:38:55Z</dcterms:modified>
</cp:coreProperties>
</file>