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396457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94596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Create counter that is incremented when enemy is destroyed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Implement Accuracy for shots fired and hit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0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5374"/>
              </p:ext>
            </p:extLst>
          </p:nvPr>
        </p:nvGraphicFramePr>
        <p:xfrm>
          <a:off x="109774" y="4148509"/>
          <a:ext cx="3454833" cy="370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812579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20459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Score System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Beat my high score and see my accuracy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7465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Create the base project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 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6777518" y="156466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Watch Videos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7967111" y="157221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Add 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83770" y="213615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Design Level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Display to user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45720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Hannah and Josh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241689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All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711658" y="27948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 : Test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76561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code components to Level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70851" y="525872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Test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302033" y="21370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: Add audio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38269" y="521996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 : Add audio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8E8426-35A7-4DD2-AF45-A24894FCE7E9}"/>
              </a:ext>
            </a:extLst>
          </p:cNvPr>
          <p:cNvSpPr/>
          <p:nvPr/>
        </p:nvSpPr>
        <p:spPr>
          <a:xfrm>
            <a:off x="7420147" y="2191956"/>
            <a:ext cx="1093927" cy="72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Videos Finished: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Justen – no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Hannah – no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Josh – no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Liam – no</a:t>
            </a:r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3325" y="4123766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400866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Download Asset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3621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Implement grabber method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400866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Implement Block Method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2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41780"/>
              </p:ext>
            </p:extLst>
          </p:nvPr>
        </p:nvGraphicFramePr>
        <p:xfrm>
          <a:off x="103324" y="4281925"/>
          <a:ext cx="3454833" cy="26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15871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933551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266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shield pick up feature 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00279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Have additional enemy tanks 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have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5236537" y="145264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Attach 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93384" y="210385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: Behavior tree for movement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3621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code to level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687583" y="275493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Test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36212" y="21037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audio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10978" y="147107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 : Change assets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5" y="242069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Justen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3324" y="47309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</a:t>
            </a:r>
            <a:r>
              <a:rPr lang="en-US" sz="800">
                <a:solidFill>
                  <a:schemeClr val="bg1"/>
                </a:solidFill>
              </a:rPr>
              <a:t>task: Liam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46570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Test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10977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305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Justen Kessman</cp:lastModifiedBy>
  <cp:revision>23</cp:revision>
  <dcterms:created xsi:type="dcterms:W3CDTF">2020-09-17T21:14:54Z</dcterms:created>
  <dcterms:modified xsi:type="dcterms:W3CDTF">2020-10-08T23:42:28Z</dcterms:modified>
</cp:coreProperties>
</file>