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94596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</a:t>
            </a:r>
            <a:r>
              <a:rPr lang="en-US" sz="800" dirty="0" smtClean="0">
                <a:solidFill>
                  <a:schemeClr val="bg1"/>
                </a:solidFill>
              </a:rPr>
              <a:t>: Create counter that is incremented when enemy is destroyed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</a:t>
            </a:r>
            <a:r>
              <a:rPr lang="en-US" sz="800" dirty="0" smtClean="0">
                <a:solidFill>
                  <a:schemeClr val="bg1"/>
                </a:solidFill>
              </a:rPr>
              <a:t>: Implement Accuracy for shots fired and hit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5374"/>
              </p:ext>
            </p:extLst>
          </p:nvPr>
        </p:nvGraphicFramePr>
        <p:xfrm>
          <a:off x="109774" y="4148509"/>
          <a:ext cx="3454833" cy="37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3693118018"/>
                    </a:ext>
                  </a:extLst>
                </a:gridCol>
                <a:gridCol w="812579">
                  <a:extLst>
                    <a:ext uri="{9D8B030D-6E8A-4147-A177-3AD203B41FA5}">
                      <a16:colId xmlns="" xmlns:a16="http://schemas.microsoft.com/office/drawing/2014/main" val="952852968"/>
                    </a:ext>
                  </a:extLst>
                </a:gridCol>
                <a:gridCol w="1020459">
                  <a:extLst>
                    <a:ext uri="{9D8B030D-6E8A-4147-A177-3AD203B41FA5}">
                      <a16:colId xmlns=""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Score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Beat my high score and see my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7465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Create the base project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7170678" y="159553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</a:t>
            </a:r>
            <a:r>
              <a:rPr lang="en-US" sz="800" dirty="0" smtClean="0">
                <a:solidFill>
                  <a:schemeClr val="bg1"/>
                </a:solidFill>
              </a:rPr>
              <a:t>: Watch Videos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5258622" y="1502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</a:t>
            </a:r>
            <a:r>
              <a:rPr lang="en-US" sz="800" dirty="0" smtClean="0">
                <a:solidFill>
                  <a:schemeClr val="bg1"/>
                </a:solidFill>
              </a:rPr>
              <a:t>: Design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83770" y="2136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  <a:r>
              <a:rPr lang="en-US" sz="800" dirty="0" smtClean="0">
                <a:solidFill>
                  <a:schemeClr val="bg1"/>
                </a:solidFill>
              </a:rPr>
              <a:t>: Add code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  <a:r>
              <a:rPr lang="en-US" sz="800" dirty="0" smtClean="0">
                <a:solidFill>
                  <a:schemeClr val="bg1"/>
                </a:solidFill>
              </a:rPr>
              <a:t>: Display to user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Hannah and Josh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All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711658" y="27948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 : Test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76561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#4: Add code components to Level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70851" y="525872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#6: Test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302033" y="21370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</a:t>
            </a:r>
            <a:r>
              <a:rPr lang="en-US" sz="800" dirty="0" smtClean="0">
                <a:solidFill>
                  <a:schemeClr val="bg1"/>
                </a:solidFill>
              </a:rPr>
              <a:t>: Add audio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38269" y="52199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 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400866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</a:t>
            </a:r>
            <a:r>
              <a:rPr lang="en-US" sz="800" dirty="0" smtClean="0">
                <a:solidFill>
                  <a:schemeClr val="bg1"/>
                </a:solidFill>
              </a:rPr>
              <a:t>: Download Asset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3621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</a:t>
            </a:r>
            <a:r>
              <a:rPr lang="en-US" sz="800" dirty="0" smtClean="0">
                <a:solidFill>
                  <a:schemeClr val="bg1"/>
                </a:solidFill>
              </a:rPr>
              <a:t>: Implement grabber method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400866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  <a:r>
              <a:rPr lang="en-US" sz="800" dirty="0" smtClean="0">
                <a:solidFill>
                  <a:schemeClr val="bg1"/>
                </a:solidFill>
              </a:rPr>
              <a:t>: Implement Block 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41780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="" xmlns:a16="http://schemas.microsoft.com/office/drawing/2014/main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="" xmlns:a16="http://schemas.microsoft.com/office/drawing/2014/main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shield pick up feature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0279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 additional enemy tanks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5236537" y="14526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</a:t>
            </a:r>
            <a:r>
              <a:rPr lang="en-US" sz="800" dirty="0" smtClean="0">
                <a:solidFill>
                  <a:schemeClr val="bg1"/>
                </a:solidFill>
              </a:rPr>
              <a:t>Attach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93384" y="21038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 : Behavior tree for movement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3621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</a:t>
            </a:r>
            <a:r>
              <a:rPr lang="en-US" sz="800" dirty="0" smtClean="0">
                <a:solidFill>
                  <a:schemeClr val="bg1"/>
                </a:solidFill>
              </a:rPr>
              <a:t>: Add code to level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687583" y="275493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</a:t>
            </a:r>
            <a:r>
              <a:rPr lang="en-US" sz="800" dirty="0">
                <a:solidFill>
                  <a:schemeClr val="bg1"/>
                </a:solidFill>
              </a:rPr>
              <a:t>5</a:t>
            </a:r>
            <a:r>
              <a:rPr lang="en-US" sz="800" dirty="0" smtClean="0">
                <a:solidFill>
                  <a:schemeClr val="bg1"/>
                </a:solidFill>
              </a:rPr>
              <a:t>: Test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36212" y="21037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#4: </a:t>
            </a:r>
            <a:r>
              <a:rPr lang="en-US" sz="800" dirty="0">
                <a:solidFill>
                  <a:schemeClr val="bg1"/>
                </a:solidFill>
              </a:rPr>
              <a:t>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8" y="147107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#1 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  <a:r>
              <a:rPr lang="en-US" sz="800" dirty="0" smtClean="0">
                <a:solidFill>
                  <a:schemeClr val="bg1"/>
                </a:solidFill>
              </a:rPr>
              <a:t>Change </a:t>
            </a:r>
            <a:r>
              <a:rPr lang="en-US" sz="800" dirty="0">
                <a:solidFill>
                  <a:schemeClr val="bg1"/>
                </a:solidFill>
              </a:rPr>
              <a:t>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Justen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Liam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46570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</a:t>
            </a:r>
            <a:r>
              <a:rPr lang="en-US" sz="800" dirty="0">
                <a:solidFill>
                  <a:schemeClr val="bg1"/>
                </a:solidFill>
              </a:rPr>
              <a:t>6</a:t>
            </a:r>
            <a:r>
              <a:rPr lang="en-US" sz="800" dirty="0" smtClean="0">
                <a:solidFill>
                  <a:schemeClr val="bg1"/>
                </a:solidFill>
              </a:rPr>
              <a:t>: Test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7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#5: </a:t>
            </a:r>
            <a:r>
              <a:rPr lang="en-US" sz="800" dirty="0">
                <a:solidFill>
                  <a:schemeClr val="bg1"/>
                </a:solidFill>
              </a:rPr>
              <a:t>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Hannah Nguyen</cp:lastModifiedBy>
  <cp:revision>18</cp:revision>
  <dcterms:created xsi:type="dcterms:W3CDTF">2020-09-17T21:14:54Z</dcterms:created>
  <dcterms:modified xsi:type="dcterms:W3CDTF">2020-10-06T23:51:42Z</dcterms:modified>
</cp:coreProperties>
</file>