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2D851B6-714A-4883-8D4E-754A7ED882BA}"/>
              </a:ext>
            </a:extLst>
          </p:cNvPr>
          <p:cNvSpPr/>
          <p:nvPr/>
        </p:nvSpPr>
        <p:spPr>
          <a:xfrm>
            <a:off x="109775" y="3964575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0CB5917-D9C5-4F78-B41A-F70D3EFFCF26}"/>
              </a:ext>
            </a:extLst>
          </p:cNvPr>
          <p:cNvSpPr/>
          <p:nvPr/>
        </p:nvSpPr>
        <p:spPr>
          <a:xfrm>
            <a:off x="5294596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</a:t>
            </a:r>
            <a:r>
              <a:rPr lang="en-US" sz="800" dirty="0" smtClean="0">
                <a:solidFill>
                  <a:schemeClr val="bg1"/>
                </a:solidFill>
              </a:rPr>
              <a:t>: Create counter that is incremented when enemy is destroyed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26B1B57-39F1-4784-BB8C-D498B044853A}"/>
              </a:ext>
            </a:extLst>
          </p:cNvPr>
          <p:cNvSpPr/>
          <p:nvPr/>
        </p:nvSpPr>
        <p:spPr>
          <a:xfrm>
            <a:off x="3950928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</a:t>
            </a:r>
            <a:r>
              <a:rPr lang="en-US" sz="800" dirty="0" smtClean="0">
                <a:solidFill>
                  <a:schemeClr val="bg1"/>
                </a:solidFill>
              </a:rPr>
              <a:t>: Implement Accuracy for shots fired and hit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AFE952-47A5-42E2-A2EC-FF7ABEA49A89}"/>
              </a:ext>
            </a:extLst>
          </p:cNvPr>
          <p:cNvSpPr txBox="1"/>
          <p:nvPr/>
        </p:nvSpPr>
        <p:spPr>
          <a:xfrm>
            <a:off x="3539180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5374"/>
              </p:ext>
            </p:extLst>
          </p:nvPr>
        </p:nvGraphicFramePr>
        <p:xfrm>
          <a:off x="109774" y="4148509"/>
          <a:ext cx="3454833" cy="370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3693118018"/>
                    </a:ext>
                  </a:extLst>
                </a:gridCol>
                <a:gridCol w="812579">
                  <a:extLst>
                    <a:ext uri="{9D8B030D-6E8A-4147-A177-3AD203B41FA5}">
                      <a16:colId xmlns:a16="http://schemas.microsoft.com/office/drawing/2014/main" xmlns="" val="952852968"/>
                    </a:ext>
                  </a:extLst>
                </a:gridCol>
                <a:gridCol w="1020459">
                  <a:extLst>
                    <a:ext uri="{9D8B030D-6E8A-4147-A177-3AD203B41FA5}">
                      <a16:colId xmlns:a16="http://schemas.microsoft.com/office/drawing/2014/main" xmlns="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55182559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Score System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Beat my high score and see my 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7465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Create the base project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Must have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8911F9B-762D-4D9D-8D59-8C7C40A1A285}"/>
              </a:ext>
            </a:extLst>
          </p:cNvPr>
          <p:cNvSpPr/>
          <p:nvPr/>
        </p:nvSpPr>
        <p:spPr>
          <a:xfrm>
            <a:off x="7170678" y="159553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</a:t>
            </a:r>
            <a:r>
              <a:rPr lang="en-US" sz="800" dirty="0" smtClean="0">
                <a:solidFill>
                  <a:schemeClr val="bg1"/>
                </a:solidFill>
              </a:rPr>
              <a:t>: Watch Videos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99DA91-943D-48DA-AAB3-0895C2AAF047}"/>
              </a:ext>
            </a:extLst>
          </p:cNvPr>
          <p:cNvSpPr/>
          <p:nvPr/>
        </p:nvSpPr>
        <p:spPr>
          <a:xfrm>
            <a:off x="5258622" y="1502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</a:t>
            </a:r>
            <a:r>
              <a:rPr lang="en-US" sz="800" dirty="0" smtClean="0">
                <a:solidFill>
                  <a:schemeClr val="bg1"/>
                </a:solidFill>
              </a:rPr>
              <a:t>: Design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3983770" y="213615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</a:t>
            </a:r>
            <a:r>
              <a:rPr lang="en-US" sz="800" dirty="0" smtClean="0">
                <a:solidFill>
                  <a:schemeClr val="bg1"/>
                </a:solidFill>
              </a:rPr>
              <a:t>: Add code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26B1B57-39F1-4784-BB8C-D498B044853A}"/>
              </a:ext>
            </a:extLst>
          </p:cNvPr>
          <p:cNvSpPr/>
          <p:nvPr/>
        </p:nvSpPr>
        <p:spPr>
          <a:xfrm>
            <a:off x="3950928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</a:t>
            </a:r>
            <a:r>
              <a:rPr lang="en-US" sz="800" dirty="0" smtClean="0">
                <a:solidFill>
                  <a:schemeClr val="bg1"/>
                </a:solidFill>
              </a:rPr>
              <a:t>: Display to user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109774" y="45720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</a:t>
            </a:r>
            <a:r>
              <a:rPr lang="en-US" sz="800" dirty="0" smtClean="0">
                <a:solidFill>
                  <a:schemeClr val="bg1"/>
                </a:solidFill>
              </a:rPr>
              <a:t>: Hannah and Josh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109774" y="241689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</a:t>
            </a:r>
            <a:r>
              <a:rPr lang="en-US" sz="800" dirty="0" smtClean="0">
                <a:solidFill>
                  <a:schemeClr val="bg1"/>
                </a:solidFill>
              </a:rPr>
              <a:t>: All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4711658" y="27948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#5 : Test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26B1B57-39F1-4784-BB8C-D498B044853A}"/>
              </a:ext>
            </a:extLst>
          </p:cNvPr>
          <p:cNvSpPr/>
          <p:nvPr/>
        </p:nvSpPr>
        <p:spPr>
          <a:xfrm>
            <a:off x="5276561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#4: Add code components to Level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26B1B57-39F1-4784-BB8C-D498B044853A}"/>
              </a:ext>
            </a:extLst>
          </p:cNvPr>
          <p:cNvSpPr/>
          <p:nvPr/>
        </p:nvSpPr>
        <p:spPr>
          <a:xfrm>
            <a:off x="5270851" y="525872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#6: Test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5302033" y="21370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</a:t>
            </a:r>
            <a:r>
              <a:rPr lang="en-US" sz="800" dirty="0" smtClean="0">
                <a:solidFill>
                  <a:schemeClr val="bg1"/>
                </a:solidFill>
              </a:rPr>
              <a:t>: Add audio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3938269" y="521996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#5 : Add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2D851B6-714A-4883-8D4E-754A7ED882BA}"/>
              </a:ext>
            </a:extLst>
          </p:cNvPr>
          <p:cNvSpPr/>
          <p:nvPr/>
        </p:nvSpPr>
        <p:spPr>
          <a:xfrm>
            <a:off x="103325" y="4123766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2FF60AC-91EF-4D69-ACB9-CC146BDC6526}"/>
              </a:ext>
            </a:extLst>
          </p:cNvPr>
          <p:cNvSpPr/>
          <p:nvPr/>
        </p:nvSpPr>
        <p:spPr>
          <a:xfrm>
            <a:off x="400866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</a:t>
            </a:r>
            <a:r>
              <a:rPr lang="en-US" sz="800" dirty="0" smtClean="0">
                <a:solidFill>
                  <a:schemeClr val="bg1"/>
                </a:solidFill>
              </a:rPr>
              <a:t>: Download Asset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0CB5917-D9C5-4F78-B41A-F70D3EFFCF26}"/>
              </a:ext>
            </a:extLst>
          </p:cNvPr>
          <p:cNvSpPr/>
          <p:nvPr/>
        </p:nvSpPr>
        <p:spPr>
          <a:xfrm>
            <a:off x="523621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</a:t>
            </a:r>
            <a:r>
              <a:rPr lang="en-US" sz="800" dirty="0" smtClean="0">
                <a:solidFill>
                  <a:schemeClr val="bg1"/>
                </a:solidFill>
              </a:rPr>
              <a:t>: Implement grabber method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26B1B57-39F1-4784-BB8C-D498B044853A}"/>
              </a:ext>
            </a:extLst>
          </p:cNvPr>
          <p:cNvSpPr/>
          <p:nvPr/>
        </p:nvSpPr>
        <p:spPr>
          <a:xfrm>
            <a:off x="400866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</a:t>
            </a:r>
            <a:r>
              <a:rPr lang="en-US" sz="800" dirty="0" smtClean="0">
                <a:solidFill>
                  <a:schemeClr val="bg1"/>
                </a:solidFill>
              </a:rPr>
              <a:t>: Implement Block Method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AFE952-47A5-42E2-A2EC-FF7ABEA49A89}"/>
              </a:ext>
            </a:extLst>
          </p:cNvPr>
          <p:cNvSpPr txBox="1"/>
          <p:nvPr/>
        </p:nvSpPr>
        <p:spPr>
          <a:xfrm>
            <a:off x="3539182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41780"/>
              </p:ext>
            </p:extLst>
          </p:nvPr>
        </p:nvGraphicFramePr>
        <p:xfrm>
          <a:off x="103324" y="4281925"/>
          <a:ext cx="3454833" cy="266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952852968"/>
                    </a:ext>
                  </a:extLst>
                </a:gridCol>
                <a:gridCol w="1015871">
                  <a:extLst>
                    <a:ext uri="{9D8B030D-6E8A-4147-A177-3AD203B41FA5}">
                      <a16:colId xmlns:a16="http://schemas.microsoft.com/office/drawing/2014/main" xmlns="" val="1816747115"/>
                    </a:ext>
                  </a:extLst>
                </a:gridCol>
                <a:gridCol w="933551">
                  <a:extLst>
                    <a:ext uri="{9D8B030D-6E8A-4147-A177-3AD203B41FA5}">
                      <a16:colId xmlns:a16="http://schemas.microsoft.com/office/drawing/2014/main" xmlns="" val="55182559"/>
                    </a:ext>
                  </a:extLst>
                </a:gridCol>
              </a:tblGrid>
              <a:tr h="266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shield pick up feature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Nice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to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41257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Product Owner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Have additional enemy tanks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Should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94935262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99DA91-943D-48DA-AAB3-0895C2AAF047}"/>
              </a:ext>
            </a:extLst>
          </p:cNvPr>
          <p:cNvSpPr/>
          <p:nvPr/>
        </p:nvSpPr>
        <p:spPr>
          <a:xfrm>
            <a:off x="5236537" y="145264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</a:t>
            </a:r>
            <a:r>
              <a:rPr lang="en-US" sz="800" dirty="0" smtClean="0">
                <a:solidFill>
                  <a:schemeClr val="bg1"/>
                </a:solidFill>
              </a:rPr>
              <a:t>Attach 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3993384" y="210385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#3 : Behavior tree for movement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26B1B57-39F1-4784-BB8C-D498B044853A}"/>
              </a:ext>
            </a:extLst>
          </p:cNvPr>
          <p:cNvSpPr/>
          <p:nvPr/>
        </p:nvSpPr>
        <p:spPr>
          <a:xfrm>
            <a:off x="523621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</a:t>
            </a:r>
            <a:r>
              <a:rPr lang="en-US" sz="800" dirty="0" smtClean="0">
                <a:solidFill>
                  <a:schemeClr val="bg1"/>
                </a:solidFill>
              </a:rPr>
              <a:t>: Add code to level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4687583" y="275493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</a:t>
            </a:r>
            <a:r>
              <a:rPr lang="en-US" sz="800" dirty="0">
                <a:solidFill>
                  <a:schemeClr val="bg1"/>
                </a:solidFill>
              </a:rPr>
              <a:t>5</a:t>
            </a:r>
            <a:r>
              <a:rPr lang="en-US" sz="800" dirty="0" smtClean="0">
                <a:solidFill>
                  <a:schemeClr val="bg1"/>
                </a:solidFill>
              </a:rPr>
              <a:t>: Test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5236212" y="21037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#4: </a:t>
            </a:r>
            <a:r>
              <a:rPr lang="en-US" sz="800" dirty="0">
                <a:solidFill>
                  <a:schemeClr val="bg1"/>
                </a:solidFill>
              </a:rPr>
              <a:t>Add audio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4010978" y="147107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#1 </a:t>
            </a:r>
            <a:r>
              <a:rPr lang="en-US" sz="800" dirty="0">
                <a:solidFill>
                  <a:schemeClr val="bg1"/>
                </a:solidFill>
              </a:rPr>
              <a:t>: </a:t>
            </a:r>
            <a:r>
              <a:rPr lang="en-US" sz="800" dirty="0" smtClean="0">
                <a:solidFill>
                  <a:schemeClr val="bg1"/>
                </a:solidFill>
              </a:rPr>
              <a:t>Change</a:t>
            </a:r>
            <a:r>
              <a:rPr lang="en-US" sz="800" dirty="0" smtClean="0">
                <a:solidFill>
                  <a:schemeClr val="bg1"/>
                </a:solidFill>
              </a:rPr>
              <a:t> </a:t>
            </a:r>
            <a:r>
              <a:rPr lang="en-US" sz="800" dirty="0">
                <a:solidFill>
                  <a:schemeClr val="bg1"/>
                </a:solidFill>
              </a:rPr>
              <a:t>assets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109775" y="242069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</a:t>
            </a:r>
            <a:r>
              <a:rPr lang="en-US" sz="800" dirty="0" smtClean="0">
                <a:solidFill>
                  <a:schemeClr val="bg1"/>
                </a:solidFill>
              </a:rPr>
              <a:t>: Justen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103324" y="47309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</a:t>
            </a:r>
            <a:r>
              <a:rPr lang="en-US" sz="800" dirty="0" smtClean="0">
                <a:solidFill>
                  <a:schemeClr val="bg1"/>
                </a:solidFill>
              </a:rPr>
              <a:t>: Liam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5246570" y="5377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</a:t>
            </a:r>
            <a:r>
              <a:rPr lang="en-US" sz="800" dirty="0">
                <a:solidFill>
                  <a:schemeClr val="bg1"/>
                </a:solidFill>
              </a:rPr>
              <a:t>6</a:t>
            </a:r>
            <a:r>
              <a:rPr lang="en-US" sz="800" dirty="0" smtClean="0">
                <a:solidFill>
                  <a:schemeClr val="bg1"/>
                </a:solidFill>
              </a:rPr>
              <a:t>: Test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4010977" y="5377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#5: </a:t>
            </a:r>
            <a:r>
              <a:rPr lang="en-US" sz="800" dirty="0">
                <a:solidFill>
                  <a:schemeClr val="bg1"/>
                </a:solidFill>
              </a:rPr>
              <a:t>Add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263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Hannah Nguyen</cp:lastModifiedBy>
  <cp:revision>17</cp:revision>
  <dcterms:created xsi:type="dcterms:W3CDTF">2020-09-17T21:14:54Z</dcterms:created>
  <dcterms:modified xsi:type="dcterms:W3CDTF">2020-10-06T23:38:03Z</dcterms:modified>
</cp:coreProperties>
</file>