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344916" y="15572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616495" y="15572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Add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7369137" y="16582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Design Level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7380922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94595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94595" y="5219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616495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0279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have</a:t>
                      </a: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 : Change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</a:t>
            </a:r>
            <a:r>
              <a:rPr lang="en-US" sz="800">
                <a:solidFill>
                  <a:schemeClr val="bg1"/>
                </a:solidFill>
              </a:rPr>
              <a:t>task: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284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26</cp:revision>
  <dcterms:created xsi:type="dcterms:W3CDTF">2020-09-17T21:14:54Z</dcterms:created>
  <dcterms:modified xsi:type="dcterms:W3CDTF">2020-10-16T22:26:17Z</dcterms:modified>
</cp:coreProperties>
</file>