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94596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72769"/>
              </p:ext>
            </p:extLst>
          </p:nvPr>
        </p:nvGraphicFramePr>
        <p:xfrm>
          <a:off x="109774" y="4148509"/>
          <a:ext cx="3454833" cy="368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812579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20459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4002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3983771" y="150845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58622" y="150280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83770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3950928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61752" y="213615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3983769" y="2763849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400866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5236214" y="4123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400866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1933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75403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400898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#1:Design Level on paper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5236537" y="145264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Build landscape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36537" y="208034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Design Level in Unreal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36213" y="475146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08987" y="273663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Insert Traps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36537" y="273663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4008987" y="208034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: Download 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 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181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Justen Kessman</cp:lastModifiedBy>
  <cp:revision>14</cp:revision>
  <dcterms:created xsi:type="dcterms:W3CDTF">2020-09-17T21:14:54Z</dcterms:created>
  <dcterms:modified xsi:type="dcterms:W3CDTF">2020-10-06T22:30:35Z</dcterms:modified>
</cp:coreProperties>
</file>