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3FEA-7A47-4409-9E89-FC170A62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55DBF-6D85-48C6-8AA1-BA917C2FB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5BF1-9C23-40AD-8349-E05418B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5B5C-F08E-4AE1-92FF-384357E2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3B116-9529-466B-AC7B-A74F95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6799-CA27-4790-989C-57DD846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402C2-F698-476B-9D72-442347D7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C79D-FC09-4104-926E-DE4DD920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BBA1-54F6-4019-B5A2-84A658D1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7567-BD8C-45DA-8D0B-13DAD6F9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25709-D6AC-4A8F-B8AC-90002144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FEA65-8697-4C09-B004-4CFE8A26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9E41-8DF6-4C00-93AC-BB3392D8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2D0B-5479-4E58-BFAE-EF554D4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72FB-65B5-4679-9584-9FC1BB7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474B-8A0A-4249-9DD6-26237794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969F-ABDC-4435-A745-655D77EB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80DB-4035-4455-BE5C-57F4F44D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9801-5ECD-43D3-838F-ABC46DAB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BDAD-83E7-42B3-B17B-A69C4DE0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E510-0D60-41E4-9372-43C6C45B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BA69-9FB2-4475-A3AE-BA1D638B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FFD9-5F22-48F0-A50C-A7446021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0EF2-D60D-48DC-ACB7-5EBDA7B4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81CE-4C65-4E71-87AF-D1D98017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8B63-9609-4BBF-B743-D777B4DB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7E64-1CC9-4DDF-9F4E-4F343FA9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334DA-952F-49BE-98A3-B0B5951C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DB9B6-5453-4646-8E07-962A19D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1F20A-11BE-49CD-B10F-D144B50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9D41E-52C1-4753-A8AE-839119E0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CDAE-B3A5-4198-BB2B-A5DE04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9265-34A2-4D68-9006-733197A6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F443B-2F35-4DF8-92C6-77CA6897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D721E-B603-4652-AD34-ACC9CC97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36147-1663-4047-BA93-92E35B6E0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5C402-BC23-4C6B-BF62-25737174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30A76-FC91-446A-986D-4DBB10DE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3F732-1534-48FF-98C9-201E971B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D641-8516-4EA7-8D85-EA92E6B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B0FA3-5168-4AE2-BCC7-3B697DA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0C84-0AF9-46E5-9013-D179D931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E34D5-EF49-4430-93AB-784D927F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D809D-A7AA-4E24-8396-9E2E05D0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DD26D-8B7B-4051-A0A7-1E16F74C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B25F9-E06D-4E40-8E32-9E1C1A6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542B-6186-430E-BFD1-FB6C77D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DAE4-C113-45FE-BEA5-E0A749CA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AFE6-43A3-475F-9169-AA3879E04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C6F24-508F-4B9D-8285-3EB28C4A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D152C-C3EC-4054-9B61-90ED8C2C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F4D2-F189-4941-AE6D-BEFA39F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5D83-DD8F-4BB1-87AD-D482C3BD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84BBE-D187-4EDC-AE0F-35D5DFB1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F51AA-7423-4E97-B9C7-443C8C0B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8D00-6958-49DF-9B3D-58CDEF56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5460A-A98E-402B-BBB0-208A5AB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4EC8-9890-43DB-B530-6F48BDD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8D812-302F-4F90-A3A7-482910C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123EC-1FFA-46CB-8871-EAF17D6C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D4AA6-8077-4EAF-AE9E-7D9FB52B3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05BA-E28C-4DA2-8032-24F203AC4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3837-9D8E-4C34-9AD5-4D3CA46B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9775" y="3964575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5294596" y="396457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Create counter that is incremented when enemy is destroyed 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3950928" y="396457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Implement Accuracy for shots fired and hit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539180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5374"/>
              </p:ext>
            </p:extLst>
          </p:nvPr>
        </p:nvGraphicFramePr>
        <p:xfrm>
          <a:off x="109774" y="4148509"/>
          <a:ext cx="3454833" cy="370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693118018"/>
                    </a:ext>
                  </a:extLst>
                </a:gridCol>
                <a:gridCol w="812579">
                  <a:extLst>
                    <a:ext uri="{9D8B030D-6E8A-4147-A177-3AD203B41FA5}">
                      <a16:colId xmlns:a16="http://schemas.microsoft.com/office/drawing/2014/main" val="952852968"/>
                    </a:ext>
                  </a:extLst>
                </a:gridCol>
                <a:gridCol w="1020459">
                  <a:extLst>
                    <a:ext uri="{9D8B030D-6E8A-4147-A177-3AD203B41FA5}">
                      <a16:colId xmlns:a16="http://schemas.microsoft.com/office/drawing/2014/main" val="1816747115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55182559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Score System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Beat my high score and see my accuracy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must have</a:t>
                      </a: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7465"/>
              </p:ext>
            </p:extLst>
          </p:nvPr>
        </p:nvGraphicFramePr>
        <p:xfrm>
          <a:off x="109776" y="1970800"/>
          <a:ext cx="3454833" cy="24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Create the base project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Must have </a:t>
                      </a: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94935262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911F9B-762D-4D9D-8D59-8C7C40A1A285}"/>
              </a:ext>
            </a:extLst>
          </p:cNvPr>
          <p:cNvSpPr/>
          <p:nvPr/>
        </p:nvSpPr>
        <p:spPr>
          <a:xfrm>
            <a:off x="6777518" y="156466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Watch Videos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7967111" y="157221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Add 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3983770" y="213615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 Design Level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3950928" y="459227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 Display to user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4" y="457209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Hannah and Josh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4" y="241689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All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711658" y="279484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 : Test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76561" y="459227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#4: Add code components to Level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70851" y="525872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#6: Test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302033" y="21370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 : Add audio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3938269" y="521996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 : Add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3325" y="4123766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FF60AC-91EF-4D69-ACB9-CC146BDC6526}"/>
              </a:ext>
            </a:extLst>
          </p:cNvPr>
          <p:cNvSpPr/>
          <p:nvPr/>
        </p:nvSpPr>
        <p:spPr>
          <a:xfrm>
            <a:off x="4008664" y="412376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Download Asset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5236214" y="412376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Implement grabber method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4008663" y="475146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 Implement Block Method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539182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41780"/>
              </p:ext>
            </p:extLst>
          </p:nvPr>
        </p:nvGraphicFramePr>
        <p:xfrm>
          <a:off x="103324" y="4281925"/>
          <a:ext cx="3454833" cy="266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693118018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52852968"/>
                    </a:ext>
                  </a:extLst>
                </a:gridCol>
                <a:gridCol w="1015871">
                  <a:extLst>
                    <a:ext uri="{9D8B030D-6E8A-4147-A177-3AD203B41FA5}">
                      <a16:colId xmlns:a16="http://schemas.microsoft.com/office/drawing/2014/main" val="1816747115"/>
                    </a:ext>
                  </a:extLst>
                </a:gridCol>
                <a:gridCol w="933551">
                  <a:extLst>
                    <a:ext uri="{9D8B030D-6E8A-4147-A177-3AD203B41FA5}">
                      <a16:colId xmlns:a16="http://schemas.microsoft.com/office/drawing/2014/main" val="55182559"/>
                    </a:ext>
                  </a:extLst>
                </a:gridCol>
              </a:tblGrid>
              <a:tr h="266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shield pick up feature 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Nice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to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00279"/>
              </p:ext>
            </p:extLst>
          </p:nvPr>
        </p:nvGraphicFramePr>
        <p:xfrm>
          <a:off x="109776" y="1970800"/>
          <a:ext cx="3454833" cy="24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Have additional enemy tanks 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Nice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have</a:t>
                      </a: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94935262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5236537" y="145264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Attach 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3993384" y="210385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 : Behavior tree for movement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36213" y="475146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#4: Add code to level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687583" y="275493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#5: Test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236212" y="210379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#4: Add audio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010978" y="147107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 : Change assets 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5" y="242069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Justen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3324" y="473094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</a:t>
            </a:r>
            <a:r>
              <a:rPr lang="en-US" sz="800">
                <a:solidFill>
                  <a:schemeClr val="bg1"/>
                </a:solidFill>
              </a:rPr>
              <a:t>task: Liam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246570" y="53778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#6: Test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010977" y="53778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#5: Add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0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286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Barnett</dc:creator>
  <cp:lastModifiedBy>Justen Kessman</cp:lastModifiedBy>
  <cp:revision>22</cp:revision>
  <dcterms:created xsi:type="dcterms:W3CDTF">2020-09-17T21:14:54Z</dcterms:created>
  <dcterms:modified xsi:type="dcterms:W3CDTF">2020-10-08T23:25:19Z</dcterms:modified>
</cp:coreProperties>
</file>