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Create counter that is incremented when enemy is destroyed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Implement Accuracy for shots fired and hit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5374"/>
              </p:ext>
            </p:extLst>
          </p:nvPr>
        </p:nvGraphicFramePr>
        <p:xfrm>
          <a:off x="109774" y="4148509"/>
          <a:ext cx="3454833" cy="37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:a16="http://schemas.microsoft.com/office/drawing/2014/main" xmlns="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:a16="http://schemas.microsoft.com/office/drawing/2014/main" xmlns="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Score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Beat my high score and see my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465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the base project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911F9B-762D-4D9D-8D59-8C7C40A1A285}"/>
              </a:ext>
            </a:extLst>
          </p:cNvPr>
          <p:cNvSpPr/>
          <p:nvPr/>
        </p:nvSpPr>
        <p:spPr>
          <a:xfrm>
            <a:off x="7170678" y="159553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Watch Videos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99DA91-943D-48DA-AAB3-0895C2AAF047}"/>
              </a:ext>
            </a:extLst>
          </p:cNvPr>
          <p:cNvSpPr/>
          <p:nvPr/>
        </p:nvSpPr>
        <p:spPr>
          <a:xfrm>
            <a:off x="5258622" y="1502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Design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83770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Add code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Display to 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Hannah and Josh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</a:t>
            </a:r>
            <a:r>
              <a:rPr lang="en-US" sz="800" dirty="0" smtClean="0">
                <a:solidFill>
                  <a:schemeClr val="bg1"/>
                </a:solidFill>
              </a:rPr>
              <a:t>All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711658" y="27948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 : Test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5276561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Add code components to Level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5270851" y="525872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#6: Test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5302033" y="21370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</a:t>
            </a:r>
            <a:r>
              <a:rPr lang="en-US" sz="800" dirty="0" smtClean="0">
                <a:solidFill>
                  <a:schemeClr val="bg1"/>
                </a:solidFill>
              </a:rPr>
              <a:t>: Add audio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38269" y="52199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 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Download Asset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Implement grabber method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Implement Block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1780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xmlns="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xmlns="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shield pick up feature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0279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additional enemy tanks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</a:t>
            </a:r>
            <a:r>
              <a:rPr lang="en-US" sz="800" dirty="0" smtClean="0">
                <a:solidFill>
                  <a:schemeClr val="bg1"/>
                </a:solidFill>
              </a:rPr>
              <a:t>Attach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93384" y="21038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 : Behavior tree for movement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</a:t>
            </a:r>
            <a:r>
              <a:rPr lang="en-US" sz="800" dirty="0" smtClean="0">
                <a:solidFill>
                  <a:schemeClr val="bg1"/>
                </a:solidFill>
              </a:rPr>
              <a:t>: Add code to level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687583" y="275493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</a:t>
            </a:r>
            <a:r>
              <a:rPr lang="en-US" sz="800" dirty="0">
                <a:solidFill>
                  <a:schemeClr val="bg1"/>
                </a:solidFill>
              </a:rPr>
              <a:t>5</a:t>
            </a:r>
            <a:r>
              <a:rPr lang="en-US" sz="800" dirty="0" smtClean="0">
                <a:solidFill>
                  <a:schemeClr val="bg1"/>
                </a:solidFill>
              </a:rPr>
              <a:t>: Test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5236212" y="21037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</a:t>
            </a:r>
            <a:r>
              <a:rPr lang="en-US" sz="800" dirty="0">
                <a:solidFill>
                  <a:schemeClr val="bg1"/>
                </a:solidFill>
              </a:rPr>
              <a:t>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010978" y="147107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#1 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  <a:r>
              <a:rPr lang="en-US" sz="800" dirty="0" smtClean="0">
                <a:solidFill>
                  <a:schemeClr val="bg1"/>
                </a:solidFill>
              </a:rPr>
              <a:t>Change </a:t>
            </a:r>
            <a:r>
              <a:rPr lang="en-US" sz="800" dirty="0">
                <a:solidFill>
                  <a:schemeClr val="bg1"/>
                </a:solidFill>
              </a:rPr>
              <a:t>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Justen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</a:t>
            </a:r>
            <a:r>
              <a:rPr lang="en-US" sz="800">
                <a:solidFill>
                  <a:schemeClr val="bg1"/>
                </a:solidFill>
              </a:rPr>
              <a:t>task</a:t>
            </a:r>
            <a:r>
              <a:rPr lang="en-US" sz="800" smtClean="0">
                <a:solidFill>
                  <a:schemeClr val="bg1"/>
                </a:solidFill>
              </a:rPr>
              <a:t>: Liam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5246570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</a:t>
            </a:r>
            <a:r>
              <a:rPr lang="en-US" sz="800" dirty="0">
                <a:solidFill>
                  <a:schemeClr val="bg1"/>
                </a:solidFill>
              </a:rPr>
              <a:t>6</a:t>
            </a:r>
            <a:r>
              <a:rPr lang="en-US" sz="800" dirty="0" smtClean="0">
                <a:solidFill>
                  <a:schemeClr val="bg1"/>
                </a:solidFill>
              </a:rPr>
              <a:t>: Test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010977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#5: </a:t>
            </a:r>
            <a:r>
              <a:rPr lang="en-US" sz="800" dirty="0">
                <a:solidFill>
                  <a:schemeClr val="bg1"/>
                </a:solidFill>
              </a:rPr>
              <a:t>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Hannah Nguyen</cp:lastModifiedBy>
  <cp:revision>21</cp:revision>
  <dcterms:created xsi:type="dcterms:W3CDTF">2020-09-17T21:14:54Z</dcterms:created>
  <dcterms:modified xsi:type="dcterms:W3CDTF">2020-10-08T23:19:16Z</dcterms:modified>
</cp:coreProperties>
</file>