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Lst>
  <p:sldSz cy="5143500" cx="9144000"/>
  <p:notesSz cx="6858000" cy="9144000"/>
  <p:defaultText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11" Type="http://schemas.openxmlformats.org/officeDocument/2006/relationships/slide" Target="slides/slide7.xml"/><Relationship Id="rId10" Type="http://schemas.openxmlformats.org/officeDocument/2006/relationships/slide" Target="slides/slide6.xml"/><Relationship Id="rId12" Type="http://schemas.openxmlformats.org/officeDocument/2006/relationships/slide" Target="slides/slide8.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x="0" y="0"/>
          <a:ext cx="0" cy="0"/>
          <a:chOff x="0" y="0"/>
          <a:chExt cx="0" cy="0"/>
        </a:xfrm>
      </p:grpSpPr>
      <p:sp>
        <p:nvSpPr>
          <p:cNvPr id="2" name="Shape 2"/>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 name="Shape 3"/>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9" name="Shape 49"/>
        <p:cNvGrpSpPr/>
        <p:nvPr/>
      </p:nvGrpSpPr>
      <p:grpSpPr>
        <a:xfrm>
          <a:off x="0" y="0"/>
          <a:ext cx="0" cy="0"/>
          <a:chOff x="0" y="0"/>
          <a:chExt cx="0" cy="0"/>
        </a:xfrm>
      </p:grpSpPr>
      <p:sp>
        <p:nvSpPr>
          <p:cNvPr id="50" name="Shape 5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51" name="Shape 5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For our final project, we set out to see if we could find patterns and make accurate predictions on the S&amp;P500 index. The S&amp;P500 index is essentially a basket of the 500 most influential stocks on the NYSE and NASDAQ. It is considered one of the best representations of the US stock market.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7" name="Shape 57"/>
        <p:cNvGrpSpPr/>
        <p:nvPr/>
      </p:nvGrpSpPr>
      <p:grpSpPr>
        <a:xfrm>
          <a:off x="0" y="0"/>
          <a:ext cx="0" cy="0"/>
          <a:chOff x="0" y="0"/>
          <a:chExt cx="0" cy="0"/>
        </a:xfrm>
      </p:grpSpPr>
      <p:sp>
        <p:nvSpPr>
          <p:cNvPr id="58" name="Shape 5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59" name="Shape 59"/>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t>The methods we used in our project include exploratory data analysis, time series, trend fitting, and machine learning. But before conducting any analysis, we first have to gather the data we will use to train our classifiers. </a:t>
            </a:r>
          </a:p>
          <a:p>
            <a:pPr rtl="0">
              <a:spcBef>
                <a:spcPts val="0"/>
              </a:spcBef>
              <a:buNone/>
            </a:pPr>
            <a:r>
              <a:t/>
            </a:r>
            <a:endParaRPr/>
          </a:p>
          <a:p>
            <a:pPr rtl="0">
              <a:spcBef>
                <a:spcPts val="0"/>
              </a:spcBef>
              <a:buNone/>
            </a:pPr>
            <a:r>
              <a:rPr lang="en"/>
              <a:t>///</a:t>
            </a:r>
          </a:p>
          <a:p>
            <a:pPr>
              <a:spcBef>
                <a:spcPts val="0"/>
              </a:spcBef>
              <a:buNone/>
            </a:pPr>
            <a:r>
              <a:rPr lang="en"/>
              <a:t>The data we used is mostly freely available and easy to access from APIs. The data we used for technical analysis is mainly from financial data providers such as Bloomberg, Quandl, and Yahoo Finance. For trend fitting, we grabbed our data from the Federal Reserve Bank’s website.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7" name="Shape 67"/>
        <p:cNvGrpSpPr/>
        <p:nvPr/>
      </p:nvGrpSpPr>
      <p:grpSpPr>
        <a:xfrm>
          <a:off x="0" y="0"/>
          <a:ext cx="0" cy="0"/>
          <a:chOff x="0" y="0"/>
          <a:chExt cx="0" cy="0"/>
        </a:xfrm>
      </p:grpSpPr>
      <p:sp>
        <p:nvSpPr>
          <p:cNvPr id="68" name="Shape 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69" name="Shape 69"/>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t>After data cleaning and collecting, we plot our initial data and try to find patterns and correlations between them. First we created a correlation matrix and found that S&amp;P500 index is highly correlated with other indices in other countries. Then we plotted the trends of global markets and the distribution of the SP500 with other international indices. We found four that we thought could predict the price of SP500. </a:t>
            </a:r>
          </a:p>
          <a:p>
            <a:pPr rtl="0">
              <a:spcBef>
                <a:spcPts val="0"/>
              </a:spcBef>
              <a:buNone/>
            </a:pPr>
            <a:r>
              <a:t/>
            </a:r>
            <a:endParaRPr/>
          </a:p>
          <a:p>
            <a:pPr rtl="0">
              <a:spcBef>
                <a:spcPts val="0"/>
              </a:spcBef>
              <a:buNone/>
            </a:pPr>
            <a:r>
              <a:t/>
            </a:r>
            <a:endParaRPr/>
          </a:p>
          <a:p>
            <a:pPr>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9" name="Shape 79"/>
        <p:cNvGrpSpPr/>
        <p:nvPr/>
      </p:nvGrpSpPr>
      <p:grpSpPr>
        <a:xfrm>
          <a:off x="0" y="0"/>
          <a:ext cx="0" cy="0"/>
          <a:chOff x="0" y="0"/>
          <a:chExt cx="0" cy="0"/>
        </a:xfrm>
      </p:grpSpPr>
      <p:sp>
        <p:nvSpPr>
          <p:cNvPr id="80" name="Shape 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81" name="Shape 8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Here we performed time series analysis with arima and Kalman filter to fit the daily data.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6" name="Shape 86"/>
        <p:cNvGrpSpPr/>
        <p:nvPr/>
      </p:nvGrpSpPr>
      <p:grpSpPr>
        <a:xfrm>
          <a:off x="0" y="0"/>
          <a:ext cx="0" cy="0"/>
          <a:chOff x="0" y="0"/>
          <a:chExt cx="0" cy="0"/>
        </a:xfrm>
      </p:grpSpPr>
      <p:sp>
        <p:nvSpPr>
          <p:cNvPr id="87" name="Shape 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88" name="Shape 88"/>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rPr lang="en"/>
              <a:t>We also used CPI, PPI, real GDP, Money Supply, and Treasury Bond Yields Spread to fit the quarterly data. After fitting, we are left with features that we can use to make predictions.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3" name="Shape 93"/>
        <p:cNvGrpSpPr/>
        <p:nvPr/>
      </p:nvGrpSpPr>
      <p:grpSpPr>
        <a:xfrm>
          <a:off x="0" y="0"/>
          <a:ext cx="0" cy="0"/>
          <a:chOff x="0" y="0"/>
          <a:chExt cx="0" cy="0"/>
        </a:xfrm>
      </p:grpSpPr>
      <p:sp>
        <p:nvSpPr>
          <p:cNvPr id="94" name="Shape 9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95" name="Shape 9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sz="1050">
                <a:highlight>
                  <a:srgbClr val="FFFFFF"/>
                </a:highlight>
              </a:rPr>
              <a:t>We used SP500 historical data and futures to predict SP500’s movement and did marginally better if not worse than a flip of a coin.</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0" name="Shape 100"/>
        <p:cNvGrpSpPr/>
        <p:nvPr/>
      </p:nvGrpSpPr>
      <p:grpSpPr>
        <a:xfrm>
          <a:off x="0" y="0"/>
          <a:ext cx="0" cy="0"/>
          <a:chOff x="0" y="0"/>
          <a:chExt cx="0" cy="0"/>
        </a:xfrm>
      </p:grpSpPr>
      <p:sp>
        <p:nvSpPr>
          <p:cNvPr id="101" name="Shape 1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02" name="Shape 10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sz="1050">
                <a:highlight>
                  <a:srgbClr val="FFFFFF"/>
                </a:highlight>
              </a:rPr>
              <a:t>Here we used global indices and currency exchange rates to predict the next day's SP500 closing price. Surprisingly, the area under our ROC auc ranges from 73 to 75%. Remember the four indices we said were important before? Well, if we only use them, we still get a high accuracy. </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7" name="Shape 107"/>
        <p:cNvGrpSpPr/>
        <p:nvPr/>
      </p:nvGrpSpPr>
      <p:grpSpPr>
        <a:xfrm>
          <a:off x="0" y="0"/>
          <a:ext cx="0" cy="0"/>
          <a:chOff x="0" y="0"/>
          <a:chExt cx="0" cy="0"/>
        </a:xfrm>
      </p:grpSpPr>
      <p:sp>
        <p:nvSpPr>
          <p:cNvPr id="108" name="Shape 10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09" name="Shape 109"/>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t>In conclusion, we applied different methods to fit and predict the sp500 index. Both time series and quarterly trend analysis can give us an initial sense about sp500’s trend. Using different classifiers and predictive features offers more than 70% accuracy. But, can we really win the market? As of now, we have no persuasive answer since our models assume the market is unchanged. </a:t>
            </a:r>
          </a:p>
          <a:p>
            <a:pPr>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8" name="Shape 8"/>
        <p:cNvGrpSpPr/>
        <p:nvPr/>
      </p:nvGrpSpPr>
      <p:grpSpPr>
        <a:xfrm>
          <a:off x="0" y="0"/>
          <a:ext cx="0" cy="0"/>
          <a:chOff x="0" y="0"/>
          <a:chExt cx="0" cy="0"/>
        </a:xfrm>
      </p:grpSpPr>
      <p:sp>
        <p:nvSpPr>
          <p:cNvPr id="9" name="Shape 9"/>
          <p:cNvSpPr txBox="1"/>
          <p:nvPr>
            <p:ph type="ctrTitle"/>
          </p:nvPr>
        </p:nvSpPr>
        <p:spPr>
          <a:xfrm>
            <a:off x="311708" y="744575"/>
            <a:ext cx="8520599" cy="2052599"/>
          </a:xfrm>
          <a:prstGeom prst="rect">
            <a:avLst/>
          </a:prstGeom>
        </p:spPr>
        <p:txBody>
          <a:bodyPr anchorCtr="0" anchor="b" bIns="91425" lIns="91425" rIns="91425" tIns="91425"/>
          <a:lstStyle>
            <a:lvl1pPr algn="ctr">
              <a:spcBef>
                <a:spcPts val="0"/>
              </a:spcBef>
              <a:buSzPct val="100000"/>
              <a:defRPr sz="5200"/>
            </a:lvl1pPr>
            <a:lvl2pPr algn="ctr">
              <a:spcBef>
                <a:spcPts val="0"/>
              </a:spcBef>
              <a:buSzPct val="100000"/>
              <a:defRPr sz="5200"/>
            </a:lvl2pPr>
            <a:lvl3pPr algn="ctr">
              <a:spcBef>
                <a:spcPts val="0"/>
              </a:spcBef>
              <a:buSzPct val="100000"/>
              <a:defRPr sz="5200"/>
            </a:lvl3pPr>
            <a:lvl4pPr algn="ctr">
              <a:spcBef>
                <a:spcPts val="0"/>
              </a:spcBef>
              <a:buSzPct val="100000"/>
              <a:defRPr sz="5200"/>
            </a:lvl4pPr>
            <a:lvl5pPr algn="ctr">
              <a:spcBef>
                <a:spcPts val="0"/>
              </a:spcBef>
              <a:buSzPct val="100000"/>
              <a:defRPr sz="5200"/>
            </a:lvl5pPr>
            <a:lvl6pPr algn="ctr">
              <a:spcBef>
                <a:spcPts val="0"/>
              </a:spcBef>
              <a:buSzPct val="100000"/>
              <a:defRPr sz="5200"/>
            </a:lvl6pPr>
            <a:lvl7pPr algn="ctr">
              <a:spcBef>
                <a:spcPts val="0"/>
              </a:spcBef>
              <a:buSzPct val="100000"/>
              <a:defRPr sz="5200"/>
            </a:lvl7pPr>
            <a:lvl8pPr algn="ctr">
              <a:spcBef>
                <a:spcPts val="0"/>
              </a:spcBef>
              <a:buSzPct val="100000"/>
              <a:defRPr sz="5200"/>
            </a:lvl8pPr>
            <a:lvl9pPr algn="ctr">
              <a:spcBef>
                <a:spcPts val="0"/>
              </a:spcBef>
              <a:buSzPct val="100000"/>
              <a:defRPr sz="5200"/>
            </a:lvl9pPr>
          </a:lstStyle>
          <a:p/>
        </p:txBody>
      </p:sp>
      <p:sp>
        <p:nvSpPr>
          <p:cNvPr id="10" name="Shape 10"/>
          <p:cNvSpPr txBox="1"/>
          <p:nvPr>
            <p:ph idx="1" type="subTitle"/>
          </p:nvPr>
        </p:nvSpPr>
        <p:spPr>
          <a:xfrm>
            <a:off x="311700" y="2834125"/>
            <a:ext cx="8520599" cy="792600"/>
          </a:xfrm>
          <a:prstGeom prst="rect">
            <a:avLst/>
          </a:prstGeom>
        </p:spPr>
        <p:txBody>
          <a:bodyPr anchorCtr="0" anchor="t" bIns="91425" lIns="91425" rIns="91425" tIns="91425"/>
          <a:lstStyle>
            <a:lvl1pPr algn="ctr">
              <a:lnSpc>
                <a:spcPct val="100000"/>
              </a:lnSpc>
              <a:spcBef>
                <a:spcPts val="0"/>
              </a:spcBef>
              <a:spcAft>
                <a:spcPts val="0"/>
              </a:spcAft>
              <a:buSzPct val="100000"/>
              <a:buNone/>
              <a:defRPr sz="2800"/>
            </a:lvl1pPr>
            <a:lvl2pPr algn="ctr">
              <a:lnSpc>
                <a:spcPct val="100000"/>
              </a:lnSpc>
              <a:spcBef>
                <a:spcPts val="0"/>
              </a:spcBef>
              <a:spcAft>
                <a:spcPts val="0"/>
              </a:spcAft>
              <a:buSzPct val="100000"/>
              <a:buNone/>
              <a:defRPr sz="2800"/>
            </a:lvl2pPr>
            <a:lvl3pPr algn="ctr">
              <a:lnSpc>
                <a:spcPct val="100000"/>
              </a:lnSpc>
              <a:spcBef>
                <a:spcPts val="0"/>
              </a:spcBef>
              <a:spcAft>
                <a:spcPts val="0"/>
              </a:spcAft>
              <a:buSzPct val="100000"/>
              <a:buNone/>
              <a:defRPr sz="2800"/>
            </a:lvl3pPr>
            <a:lvl4pPr algn="ctr">
              <a:lnSpc>
                <a:spcPct val="100000"/>
              </a:lnSpc>
              <a:spcBef>
                <a:spcPts val="0"/>
              </a:spcBef>
              <a:spcAft>
                <a:spcPts val="0"/>
              </a:spcAft>
              <a:buSzPct val="100000"/>
              <a:buNone/>
              <a:defRPr sz="2800"/>
            </a:lvl4pPr>
            <a:lvl5pPr algn="ctr">
              <a:lnSpc>
                <a:spcPct val="100000"/>
              </a:lnSpc>
              <a:spcBef>
                <a:spcPts val="0"/>
              </a:spcBef>
              <a:spcAft>
                <a:spcPts val="0"/>
              </a:spcAft>
              <a:buSzPct val="100000"/>
              <a:buNone/>
              <a:defRPr sz="2800"/>
            </a:lvl5pPr>
            <a:lvl6pPr algn="ctr">
              <a:lnSpc>
                <a:spcPct val="100000"/>
              </a:lnSpc>
              <a:spcBef>
                <a:spcPts val="0"/>
              </a:spcBef>
              <a:spcAft>
                <a:spcPts val="0"/>
              </a:spcAft>
              <a:buSzPct val="100000"/>
              <a:buNone/>
              <a:defRPr sz="2800"/>
            </a:lvl6pPr>
            <a:lvl7pPr algn="ctr">
              <a:lnSpc>
                <a:spcPct val="100000"/>
              </a:lnSpc>
              <a:spcBef>
                <a:spcPts val="0"/>
              </a:spcBef>
              <a:spcAft>
                <a:spcPts val="0"/>
              </a:spcAft>
              <a:buSzPct val="100000"/>
              <a:buNone/>
              <a:defRPr sz="2800"/>
            </a:lvl7pPr>
            <a:lvl8pPr algn="ctr">
              <a:lnSpc>
                <a:spcPct val="100000"/>
              </a:lnSpc>
              <a:spcBef>
                <a:spcPts val="0"/>
              </a:spcBef>
              <a:spcAft>
                <a:spcPts val="0"/>
              </a:spcAft>
              <a:buSzPct val="100000"/>
              <a:buNone/>
              <a:defRPr sz="2800"/>
            </a:lvl8pPr>
            <a:lvl9pPr algn="ctr">
              <a:lnSpc>
                <a:spcPct val="100000"/>
              </a:lnSpc>
              <a:spcBef>
                <a:spcPts val="0"/>
              </a:spcBef>
              <a:spcAft>
                <a:spcPts val="0"/>
              </a:spcAft>
              <a:buSzPct val="100000"/>
              <a:buNone/>
              <a:defRPr sz="2800"/>
            </a:lvl9pPr>
          </a:lstStyle>
          <a:p/>
        </p:txBody>
      </p:sp>
      <p:sp>
        <p:nvSpPr>
          <p:cNvPr id="11" name="Shape 11"/>
          <p:cNvSpPr txBox="1"/>
          <p:nvPr>
            <p:ph idx="12" type="sldNum"/>
          </p:nvPr>
        </p:nvSpPr>
        <p:spPr>
          <a:xfrm>
            <a:off x="8472457" y="4663216"/>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3" name="Shape 43"/>
        <p:cNvGrpSpPr/>
        <p:nvPr/>
      </p:nvGrpSpPr>
      <p:grpSpPr>
        <a:xfrm>
          <a:off x="0" y="0"/>
          <a:ext cx="0" cy="0"/>
          <a:chOff x="0" y="0"/>
          <a:chExt cx="0" cy="0"/>
        </a:xfrm>
      </p:grpSpPr>
      <p:sp>
        <p:nvSpPr>
          <p:cNvPr id="44" name="Shape 44"/>
          <p:cNvSpPr txBox="1"/>
          <p:nvPr>
            <p:ph type="title"/>
          </p:nvPr>
        </p:nvSpPr>
        <p:spPr>
          <a:xfrm>
            <a:off x="311700" y="1106125"/>
            <a:ext cx="8520599" cy="1963500"/>
          </a:xfrm>
          <a:prstGeom prst="rect">
            <a:avLst/>
          </a:prstGeom>
        </p:spPr>
        <p:txBody>
          <a:bodyPr anchorCtr="0" anchor="b" bIns="91425" lIns="91425" rIns="91425" tIns="91425"/>
          <a:lstStyle>
            <a:lvl1pPr algn="ctr">
              <a:spcBef>
                <a:spcPts val="0"/>
              </a:spcBef>
              <a:buSzPct val="100000"/>
              <a:defRPr sz="12000"/>
            </a:lvl1pPr>
            <a:lvl2pPr algn="ctr">
              <a:spcBef>
                <a:spcPts val="0"/>
              </a:spcBef>
              <a:buSzPct val="100000"/>
              <a:defRPr sz="12000"/>
            </a:lvl2pPr>
            <a:lvl3pPr algn="ctr">
              <a:spcBef>
                <a:spcPts val="0"/>
              </a:spcBef>
              <a:buSzPct val="100000"/>
              <a:defRPr sz="12000"/>
            </a:lvl3pPr>
            <a:lvl4pPr algn="ctr">
              <a:spcBef>
                <a:spcPts val="0"/>
              </a:spcBef>
              <a:buSzPct val="100000"/>
              <a:defRPr sz="12000"/>
            </a:lvl4pPr>
            <a:lvl5pPr algn="ctr">
              <a:spcBef>
                <a:spcPts val="0"/>
              </a:spcBef>
              <a:buSzPct val="100000"/>
              <a:defRPr sz="12000"/>
            </a:lvl5pPr>
            <a:lvl6pPr algn="ctr">
              <a:spcBef>
                <a:spcPts val="0"/>
              </a:spcBef>
              <a:buSzPct val="100000"/>
              <a:defRPr sz="12000"/>
            </a:lvl6pPr>
            <a:lvl7pPr algn="ctr">
              <a:spcBef>
                <a:spcPts val="0"/>
              </a:spcBef>
              <a:buSzPct val="100000"/>
              <a:defRPr sz="12000"/>
            </a:lvl7pPr>
            <a:lvl8pPr algn="ctr">
              <a:spcBef>
                <a:spcPts val="0"/>
              </a:spcBef>
              <a:buSzPct val="100000"/>
              <a:defRPr sz="12000"/>
            </a:lvl8pPr>
            <a:lvl9pPr algn="ctr">
              <a:spcBef>
                <a:spcPts val="0"/>
              </a:spcBef>
              <a:buSzPct val="100000"/>
              <a:defRPr sz="12000"/>
            </a:lvl9pPr>
          </a:lstStyle>
          <a:p/>
        </p:txBody>
      </p:sp>
      <p:sp>
        <p:nvSpPr>
          <p:cNvPr id="45" name="Shape 45"/>
          <p:cNvSpPr txBox="1"/>
          <p:nvPr>
            <p:ph idx="1" type="body"/>
          </p:nvPr>
        </p:nvSpPr>
        <p:spPr>
          <a:xfrm>
            <a:off x="311700" y="3152225"/>
            <a:ext cx="8520599" cy="1300800"/>
          </a:xfrm>
          <a:prstGeom prst="rect">
            <a:avLst/>
          </a:prstGeom>
        </p:spPr>
        <p:txBody>
          <a:bodyPr anchorCtr="0" anchor="t" bIns="91425" lIns="91425" rIns="91425" tIns="91425"/>
          <a:lstStyle>
            <a:lvl1pPr algn="ctr">
              <a:spcBef>
                <a:spcPts val="0"/>
              </a:spcBef>
              <a:defRPr/>
            </a:lvl1pPr>
            <a:lvl2pPr algn="ctr">
              <a:spcBef>
                <a:spcPts val="0"/>
              </a:spcBef>
              <a:defRPr/>
            </a:lvl2pPr>
            <a:lvl3pPr algn="ctr">
              <a:spcBef>
                <a:spcPts val="0"/>
              </a:spcBef>
              <a:defRPr/>
            </a:lvl3pPr>
            <a:lvl4pPr algn="ctr">
              <a:spcBef>
                <a:spcPts val="0"/>
              </a:spcBef>
              <a:defRPr/>
            </a:lvl4pPr>
            <a:lvl5pPr algn="ctr">
              <a:spcBef>
                <a:spcPts val="0"/>
              </a:spcBef>
              <a:defRPr/>
            </a:lvl5pPr>
            <a:lvl6pPr algn="ctr">
              <a:spcBef>
                <a:spcPts val="0"/>
              </a:spcBef>
              <a:defRPr/>
            </a:lvl6pPr>
            <a:lvl7pPr algn="ctr">
              <a:spcBef>
                <a:spcPts val="0"/>
              </a:spcBef>
              <a:defRPr/>
            </a:lvl7pPr>
            <a:lvl8pPr algn="ctr">
              <a:spcBef>
                <a:spcPts val="0"/>
              </a:spcBef>
              <a:defRPr/>
            </a:lvl8pPr>
            <a:lvl9pPr algn="ctr">
              <a:spcBef>
                <a:spcPts val="0"/>
              </a:spcBef>
              <a:defRPr/>
            </a:lvl9pPr>
          </a:lstStyle>
          <a:p/>
        </p:txBody>
      </p:sp>
      <p:sp>
        <p:nvSpPr>
          <p:cNvPr id="46" name="Shape 46"/>
          <p:cNvSpPr txBox="1"/>
          <p:nvPr>
            <p:ph idx="12" type="sldNum"/>
          </p:nvPr>
        </p:nvSpPr>
        <p:spPr>
          <a:xfrm>
            <a:off x="8472457" y="4663216"/>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47" name="Shape 47"/>
        <p:cNvGrpSpPr/>
        <p:nvPr/>
      </p:nvGrpSpPr>
      <p:grpSpPr>
        <a:xfrm>
          <a:off x="0" y="0"/>
          <a:ext cx="0" cy="0"/>
          <a:chOff x="0" y="0"/>
          <a:chExt cx="0" cy="0"/>
        </a:xfrm>
      </p:grpSpPr>
      <p:sp>
        <p:nvSpPr>
          <p:cNvPr id="48" name="Shape 48"/>
          <p:cNvSpPr txBox="1"/>
          <p:nvPr>
            <p:ph idx="12" type="sldNum"/>
          </p:nvPr>
        </p:nvSpPr>
        <p:spPr>
          <a:xfrm>
            <a:off x="8472457" y="4663216"/>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title">
    <p:spTree>
      <p:nvGrpSpPr>
        <p:cNvPr id="12" name="Shape 12"/>
        <p:cNvGrpSpPr/>
        <p:nvPr/>
      </p:nvGrpSpPr>
      <p:grpSpPr>
        <a:xfrm>
          <a:off x="0" y="0"/>
          <a:ext cx="0" cy="0"/>
          <a:chOff x="0" y="0"/>
          <a:chExt cx="0" cy="0"/>
        </a:xfrm>
      </p:grpSpPr>
      <p:sp>
        <p:nvSpPr>
          <p:cNvPr id="13" name="Shape 13"/>
          <p:cNvSpPr txBox="1"/>
          <p:nvPr>
            <p:ph type="title"/>
          </p:nvPr>
        </p:nvSpPr>
        <p:spPr>
          <a:xfrm>
            <a:off x="311700" y="2150850"/>
            <a:ext cx="8520599" cy="841800"/>
          </a:xfrm>
          <a:prstGeom prst="rect">
            <a:avLst/>
          </a:prstGeom>
        </p:spPr>
        <p:txBody>
          <a:bodyPr anchorCtr="0" anchor="ctr" bIns="91425" lIns="91425" rIns="91425" tIns="91425"/>
          <a:lstStyle>
            <a:lvl1pPr algn="ctr">
              <a:spcBef>
                <a:spcPts val="0"/>
              </a:spcBef>
              <a:buSzPct val="100000"/>
              <a:defRPr sz="3600"/>
            </a:lvl1pPr>
            <a:lvl2pPr algn="ctr">
              <a:spcBef>
                <a:spcPts val="0"/>
              </a:spcBef>
              <a:buSzPct val="100000"/>
              <a:defRPr sz="3600"/>
            </a:lvl2pPr>
            <a:lvl3pPr algn="ctr">
              <a:spcBef>
                <a:spcPts val="0"/>
              </a:spcBef>
              <a:buSzPct val="100000"/>
              <a:defRPr sz="3600"/>
            </a:lvl3pPr>
            <a:lvl4pPr algn="ctr">
              <a:spcBef>
                <a:spcPts val="0"/>
              </a:spcBef>
              <a:buSzPct val="100000"/>
              <a:defRPr sz="3600"/>
            </a:lvl4pPr>
            <a:lvl5pPr algn="ctr">
              <a:spcBef>
                <a:spcPts val="0"/>
              </a:spcBef>
              <a:buSzPct val="100000"/>
              <a:defRPr sz="3600"/>
            </a:lvl5pPr>
            <a:lvl6pPr algn="ctr">
              <a:spcBef>
                <a:spcPts val="0"/>
              </a:spcBef>
              <a:buSzPct val="100000"/>
              <a:defRPr sz="3600"/>
            </a:lvl6pPr>
            <a:lvl7pPr algn="ctr">
              <a:spcBef>
                <a:spcPts val="0"/>
              </a:spcBef>
              <a:buSzPct val="100000"/>
              <a:defRPr sz="3600"/>
            </a:lvl7pPr>
            <a:lvl8pPr algn="ctr">
              <a:spcBef>
                <a:spcPts val="0"/>
              </a:spcBef>
              <a:buSzPct val="100000"/>
              <a:defRPr sz="3600"/>
            </a:lvl8pPr>
            <a:lvl9pPr algn="ctr">
              <a:spcBef>
                <a:spcPts val="0"/>
              </a:spcBef>
              <a:buSzPct val="100000"/>
              <a:defRPr sz="3600"/>
            </a:lvl9pPr>
          </a:lstStyle>
          <a:p/>
        </p:txBody>
      </p:sp>
      <p:sp>
        <p:nvSpPr>
          <p:cNvPr id="14" name="Shape 14"/>
          <p:cNvSpPr txBox="1"/>
          <p:nvPr>
            <p:ph idx="12" type="sldNum"/>
          </p:nvPr>
        </p:nvSpPr>
        <p:spPr>
          <a:xfrm>
            <a:off x="8472457" y="4663216"/>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5" name="Shape 15"/>
        <p:cNvGrpSpPr/>
        <p:nvPr/>
      </p:nvGrpSpPr>
      <p:grpSpPr>
        <a:xfrm>
          <a:off x="0" y="0"/>
          <a:ext cx="0" cy="0"/>
          <a:chOff x="0" y="0"/>
          <a:chExt cx="0" cy="0"/>
        </a:xfrm>
      </p:grpSpPr>
      <p:sp>
        <p:nvSpPr>
          <p:cNvPr id="16" name="Shape 16"/>
          <p:cNvSpPr txBox="1"/>
          <p:nvPr>
            <p:ph type="title"/>
          </p:nvPr>
        </p:nvSpPr>
        <p:spPr>
          <a:xfrm>
            <a:off x="311700" y="445025"/>
            <a:ext cx="8520599" cy="572699"/>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7" name="Shape 17"/>
          <p:cNvSpPr txBox="1"/>
          <p:nvPr>
            <p:ph idx="1" type="body"/>
          </p:nvPr>
        </p:nvSpPr>
        <p:spPr>
          <a:xfrm>
            <a:off x="311700" y="1152475"/>
            <a:ext cx="8520599" cy="3416400"/>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8" name="Shape 18"/>
          <p:cNvSpPr txBox="1"/>
          <p:nvPr>
            <p:ph idx="12" type="sldNum"/>
          </p:nvPr>
        </p:nvSpPr>
        <p:spPr>
          <a:xfrm>
            <a:off x="8472457" y="4663216"/>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19" name="Shape 19"/>
        <p:cNvGrpSpPr/>
        <p:nvPr/>
      </p:nvGrpSpPr>
      <p:grpSpPr>
        <a:xfrm>
          <a:off x="0" y="0"/>
          <a:ext cx="0" cy="0"/>
          <a:chOff x="0" y="0"/>
          <a:chExt cx="0" cy="0"/>
        </a:xfrm>
      </p:grpSpPr>
      <p:sp>
        <p:nvSpPr>
          <p:cNvPr id="20" name="Shape 20"/>
          <p:cNvSpPr txBox="1"/>
          <p:nvPr>
            <p:ph type="title"/>
          </p:nvPr>
        </p:nvSpPr>
        <p:spPr>
          <a:xfrm>
            <a:off x="311700" y="445025"/>
            <a:ext cx="8520599" cy="572699"/>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1" name="Shape 21"/>
          <p:cNvSpPr txBox="1"/>
          <p:nvPr>
            <p:ph idx="1" type="body"/>
          </p:nvPr>
        </p:nvSpPr>
        <p:spPr>
          <a:xfrm>
            <a:off x="311700" y="1152475"/>
            <a:ext cx="3999899" cy="3416400"/>
          </a:xfrm>
          <a:prstGeom prst="rect">
            <a:avLst/>
          </a:prstGeom>
        </p:spPr>
        <p:txBody>
          <a:bodyPr anchorCtr="0" anchor="t" bIns="91425" lIns="91425" rIns="91425" tIns="91425"/>
          <a:lstStyle>
            <a:lvl1pPr>
              <a:spcBef>
                <a:spcPts val="0"/>
              </a:spcBef>
              <a:buSzPct val="100000"/>
              <a:defRPr sz="1400"/>
            </a:lvl1pPr>
            <a:lvl2pPr>
              <a:spcBef>
                <a:spcPts val="0"/>
              </a:spcBef>
              <a:buSzPct val="100000"/>
              <a:defRPr sz="1200"/>
            </a:lvl2pPr>
            <a:lvl3pPr>
              <a:spcBef>
                <a:spcPts val="0"/>
              </a:spcBef>
              <a:buSzPct val="100000"/>
              <a:defRPr sz="1200"/>
            </a:lvl3pPr>
            <a:lvl4pPr>
              <a:spcBef>
                <a:spcPts val="0"/>
              </a:spcBef>
              <a:buSzPct val="100000"/>
              <a:defRPr sz="1200"/>
            </a:lvl4pPr>
            <a:lvl5pPr>
              <a:spcBef>
                <a:spcPts val="0"/>
              </a:spcBef>
              <a:buSzPct val="100000"/>
              <a:defRPr sz="1200"/>
            </a:lvl5pPr>
            <a:lvl6pPr>
              <a:spcBef>
                <a:spcPts val="0"/>
              </a:spcBef>
              <a:buSzPct val="100000"/>
              <a:defRPr sz="1200"/>
            </a:lvl6pPr>
            <a:lvl7pPr>
              <a:spcBef>
                <a:spcPts val="0"/>
              </a:spcBef>
              <a:buSzPct val="100000"/>
              <a:defRPr sz="1200"/>
            </a:lvl7pPr>
            <a:lvl8pPr>
              <a:spcBef>
                <a:spcPts val="0"/>
              </a:spcBef>
              <a:buSzPct val="100000"/>
              <a:defRPr sz="1200"/>
            </a:lvl8pPr>
            <a:lvl9pPr>
              <a:spcBef>
                <a:spcPts val="0"/>
              </a:spcBef>
              <a:buSzPct val="100000"/>
              <a:defRPr sz="1200"/>
            </a:lvl9pPr>
          </a:lstStyle>
          <a:p/>
        </p:txBody>
      </p:sp>
      <p:sp>
        <p:nvSpPr>
          <p:cNvPr id="22" name="Shape 22"/>
          <p:cNvSpPr txBox="1"/>
          <p:nvPr>
            <p:ph idx="2" type="body"/>
          </p:nvPr>
        </p:nvSpPr>
        <p:spPr>
          <a:xfrm>
            <a:off x="4832400" y="1152475"/>
            <a:ext cx="3999899" cy="3416400"/>
          </a:xfrm>
          <a:prstGeom prst="rect">
            <a:avLst/>
          </a:prstGeom>
        </p:spPr>
        <p:txBody>
          <a:bodyPr anchorCtr="0" anchor="t" bIns="91425" lIns="91425" rIns="91425" tIns="91425"/>
          <a:lstStyle>
            <a:lvl1pPr>
              <a:spcBef>
                <a:spcPts val="0"/>
              </a:spcBef>
              <a:buSzPct val="100000"/>
              <a:defRPr sz="1400"/>
            </a:lvl1pPr>
            <a:lvl2pPr>
              <a:spcBef>
                <a:spcPts val="0"/>
              </a:spcBef>
              <a:buSzPct val="100000"/>
              <a:defRPr sz="1200"/>
            </a:lvl2pPr>
            <a:lvl3pPr>
              <a:spcBef>
                <a:spcPts val="0"/>
              </a:spcBef>
              <a:buSzPct val="100000"/>
              <a:defRPr sz="1200"/>
            </a:lvl3pPr>
            <a:lvl4pPr>
              <a:spcBef>
                <a:spcPts val="0"/>
              </a:spcBef>
              <a:buSzPct val="100000"/>
              <a:defRPr sz="1200"/>
            </a:lvl4pPr>
            <a:lvl5pPr>
              <a:spcBef>
                <a:spcPts val="0"/>
              </a:spcBef>
              <a:buSzPct val="100000"/>
              <a:defRPr sz="1200"/>
            </a:lvl5pPr>
            <a:lvl6pPr>
              <a:spcBef>
                <a:spcPts val="0"/>
              </a:spcBef>
              <a:buSzPct val="100000"/>
              <a:defRPr sz="1200"/>
            </a:lvl6pPr>
            <a:lvl7pPr>
              <a:spcBef>
                <a:spcPts val="0"/>
              </a:spcBef>
              <a:buSzPct val="100000"/>
              <a:defRPr sz="1200"/>
            </a:lvl7pPr>
            <a:lvl8pPr>
              <a:spcBef>
                <a:spcPts val="0"/>
              </a:spcBef>
              <a:buSzPct val="100000"/>
              <a:defRPr sz="1200"/>
            </a:lvl8pPr>
            <a:lvl9pPr>
              <a:spcBef>
                <a:spcPts val="0"/>
              </a:spcBef>
              <a:buSzPct val="100000"/>
              <a:defRPr sz="1200"/>
            </a:lvl9pPr>
          </a:lstStyle>
          <a:p/>
        </p:txBody>
      </p:sp>
      <p:sp>
        <p:nvSpPr>
          <p:cNvPr id="23" name="Shape 23"/>
          <p:cNvSpPr txBox="1"/>
          <p:nvPr>
            <p:ph idx="12" type="sldNum"/>
          </p:nvPr>
        </p:nvSpPr>
        <p:spPr>
          <a:xfrm>
            <a:off x="8472457" y="4663216"/>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4" name="Shape 24"/>
        <p:cNvGrpSpPr/>
        <p:nvPr/>
      </p:nvGrpSpPr>
      <p:grpSpPr>
        <a:xfrm>
          <a:off x="0" y="0"/>
          <a:ext cx="0" cy="0"/>
          <a:chOff x="0" y="0"/>
          <a:chExt cx="0" cy="0"/>
        </a:xfrm>
      </p:grpSpPr>
      <p:sp>
        <p:nvSpPr>
          <p:cNvPr id="25" name="Shape 25"/>
          <p:cNvSpPr txBox="1"/>
          <p:nvPr>
            <p:ph type="title"/>
          </p:nvPr>
        </p:nvSpPr>
        <p:spPr>
          <a:xfrm>
            <a:off x="311700" y="445025"/>
            <a:ext cx="8520599" cy="572699"/>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6" name="Shape 26"/>
          <p:cNvSpPr txBox="1"/>
          <p:nvPr>
            <p:ph idx="12" type="sldNum"/>
          </p:nvPr>
        </p:nvSpPr>
        <p:spPr>
          <a:xfrm>
            <a:off x="8472457" y="4663216"/>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27" name="Shape 27"/>
        <p:cNvGrpSpPr/>
        <p:nvPr/>
      </p:nvGrpSpPr>
      <p:grpSpPr>
        <a:xfrm>
          <a:off x="0" y="0"/>
          <a:ext cx="0" cy="0"/>
          <a:chOff x="0" y="0"/>
          <a:chExt cx="0" cy="0"/>
        </a:xfrm>
      </p:grpSpPr>
      <p:sp>
        <p:nvSpPr>
          <p:cNvPr id="28" name="Shape 28"/>
          <p:cNvSpPr txBox="1"/>
          <p:nvPr>
            <p:ph type="title"/>
          </p:nvPr>
        </p:nvSpPr>
        <p:spPr>
          <a:xfrm>
            <a:off x="311700" y="555600"/>
            <a:ext cx="2807999" cy="755699"/>
          </a:xfrm>
          <a:prstGeom prst="rect">
            <a:avLst/>
          </a:prstGeom>
        </p:spPr>
        <p:txBody>
          <a:bodyPr anchorCtr="0" anchor="b" bIns="91425" lIns="91425" rIns="91425" tIns="91425"/>
          <a:lstStyle>
            <a:lvl1pPr>
              <a:spcBef>
                <a:spcPts val="0"/>
              </a:spcBef>
              <a:buSzPct val="100000"/>
              <a:defRPr sz="2400"/>
            </a:lvl1pPr>
            <a:lvl2pPr>
              <a:spcBef>
                <a:spcPts val="0"/>
              </a:spcBef>
              <a:buSzPct val="100000"/>
              <a:defRPr sz="2400"/>
            </a:lvl2pPr>
            <a:lvl3pPr>
              <a:spcBef>
                <a:spcPts val="0"/>
              </a:spcBef>
              <a:buSzPct val="100000"/>
              <a:defRPr sz="2400"/>
            </a:lvl3pPr>
            <a:lvl4pPr>
              <a:spcBef>
                <a:spcPts val="0"/>
              </a:spcBef>
              <a:buSzPct val="100000"/>
              <a:defRPr sz="2400"/>
            </a:lvl4pPr>
            <a:lvl5pPr>
              <a:spcBef>
                <a:spcPts val="0"/>
              </a:spcBef>
              <a:buSzPct val="100000"/>
              <a:defRPr sz="2400"/>
            </a:lvl5pPr>
            <a:lvl6pPr>
              <a:spcBef>
                <a:spcPts val="0"/>
              </a:spcBef>
              <a:buSzPct val="100000"/>
              <a:defRPr sz="2400"/>
            </a:lvl6pPr>
            <a:lvl7pPr>
              <a:spcBef>
                <a:spcPts val="0"/>
              </a:spcBef>
              <a:buSzPct val="100000"/>
              <a:defRPr sz="2400"/>
            </a:lvl7pPr>
            <a:lvl8pPr>
              <a:spcBef>
                <a:spcPts val="0"/>
              </a:spcBef>
              <a:buSzPct val="100000"/>
              <a:defRPr sz="2400"/>
            </a:lvl8pPr>
            <a:lvl9pPr>
              <a:spcBef>
                <a:spcPts val="0"/>
              </a:spcBef>
              <a:buSzPct val="100000"/>
              <a:defRPr sz="2400"/>
            </a:lvl9pPr>
          </a:lstStyle>
          <a:p/>
        </p:txBody>
      </p:sp>
      <p:sp>
        <p:nvSpPr>
          <p:cNvPr id="29" name="Shape 29"/>
          <p:cNvSpPr txBox="1"/>
          <p:nvPr>
            <p:ph idx="1" type="body"/>
          </p:nvPr>
        </p:nvSpPr>
        <p:spPr>
          <a:xfrm>
            <a:off x="311700" y="1389600"/>
            <a:ext cx="2807999" cy="3179400"/>
          </a:xfrm>
          <a:prstGeom prst="rect">
            <a:avLst/>
          </a:prstGeom>
        </p:spPr>
        <p:txBody>
          <a:bodyPr anchorCtr="0" anchor="t" bIns="91425" lIns="91425" rIns="91425" tIns="91425"/>
          <a:lstStyle>
            <a:lvl1pPr>
              <a:spcBef>
                <a:spcPts val="0"/>
              </a:spcBef>
              <a:buSzPct val="100000"/>
              <a:defRPr sz="1200"/>
            </a:lvl1pPr>
            <a:lvl2pPr>
              <a:spcBef>
                <a:spcPts val="0"/>
              </a:spcBef>
              <a:buSzPct val="100000"/>
              <a:defRPr sz="1200"/>
            </a:lvl2pPr>
            <a:lvl3pPr>
              <a:spcBef>
                <a:spcPts val="0"/>
              </a:spcBef>
              <a:buSzPct val="100000"/>
              <a:defRPr sz="1200"/>
            </a:lvl3pPr>
            <a:lvl4pPr>
              <a:spcBef>
                <a:spcPts val="0"/>
              </a:spcBef>
              <a:buSzPct val="100000"/>
              <a:defRPr sz="1200"/>
            </a:lvl4pPr>
            <a:lvl5pPr>
              <a:spcBef>
                <a:spcPts val="0"/>
              </a:spcBef>
              <a:buSzPct val="100000"/>
              <a:defRPr sz="1200"/>
            </a:lvl5pPr>
            <a:lvl6pPr>
              <a:spcBef>
                <a:spcPts val="0"/>
              </a:spcBef>
              <a:buSzPct val="100000"/>
              <a:defRPr sz="1200"/>
            </a:lvl6pPr>
            <a:lvl7pPr>
              <a:spcBef>
                <a:spcPts val="0"/>
              </a:spcBef>
              <a:buSzPct val="100000"/>
              <a:defRPr sz="1200"/>
            </a:lvl7pPr>
            <a:lvl8pPr>
              <a:spcBef>
                <a:spcPts val="0"/>
              </a:spcBef>
              <a:buSzPct val="100000"/>
              <a:defRPr sz="1200"/>
            </a:lvl8pPr>
            <a:lvl9pPr>
              <a:spcBef>
                <a:spcPts val="0"/>
              </a:spcBef>
              <a:buSzPct val="100000"/>
              <a:defRPr sz="1200"/>
            </a:lvl9pPr>
          </a:lstStyle>
          <a:p/>
        </p:txBody>
      </p:sp>
      <p:sp>
        <p:nvSpPr>
          <p:cNvPr id="30" name="Shape 30"/>
          <p:cNvSpPr txBox="1"/>
          <p:nvPr>
            <p:ph idx="12" type="sldNum"/>
          </p:nvPr>
        </p:nvSpPr>
        <p:spPr>
          <a:xfrm>
            <a:off x="8472457" y="4663216"/>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31" name="Shape 31"/>
        <p:cNvGrpSpPr/>
        <p:nvPr/>
      </p:nvGrpSpPr>
      <p:grpSpPr>
        <a:xfrm>
          <a:off x="0" y="0"/>
          <a:ext cx="0" cy="0"/>
          <a:chOff x="0" y="0"/>
          <a:chExt cx="0" cy="0"/>
        </a:xfrm>
      </p:grpSpPr>
      <p:sp>
        <p:nvSpPr>
          <p:cNvPr id="32" name="Shape 32"/>
          <p:cNvSpPr txBox="1"/>
          <p:nvPr>
            <p:ph type="title"/>
          </p:nvPr>
        </p:nvSpPr>
        <p:spPr>
          <a:xfrm>
            <a:off x="490250" y="450150"/>
            <a:ext cx="6367800" cy="4090800"/>
          </a:xfrm>
          <a:prstGeom prst="rect">
            <a:avLst/>
          </a:prstGeom>
        </p:spPr>
        <p:txBody>
          <a:bodyPr anchorCtr="0" anchor="ctr" bIns="91425" lIns="91425" rIns="91425" tIns="91425"/>
          <a:lstStyle>
            <a:lvl1pPr>
              <a:spcBef>
                <a:spcPts val="0"/>
              </a:spcBef>
              <a:buSzPct val="100000"/>
              <a:defRPr sz="4800"/>
            </a:lvl1pPr>
            <a:lvl2pPr>
              <a:spcBef>
                <a:spcPts val="0"/>
              </a:spcBef>
              <a:buSzPct val="100000"/>
              <a:defRPr sz="4800"/>
            </a:lvl2pPr>
            <a:lvl3pPr>
              <a:spcBef>
                <a:spcPts val="0"/>
              </a:spcBef>
              <a:buSzPct val="100000"/>
              <a:defRPr sz="4800"/>
            </a:lvl3pPr>
            <a:lvl4pPr>
              <a:spcBef>
                <a:spcPts val="0"/>
              </a:spcBef>
              <a:buSzPct val="100000"/>
              <a:defRPr sz="4800"/>
            </a:lvl4pPr>
            <a:lvl5pPr>
              <a:spcBef>
                <a:spcPts val="0"/>
              </a:spcBef>
              <a:buSzPct val="100000"/>
              <a:defRPr sz="4800"/>
            </a:lvl5pPr>
            <a:lvl6pPr>
              <a:spcBef>
                <a:spcPts val="0"/>
              </a:spcBef>
              <a:buSzPct val="100000"/>
              <a:defRPr sz="4800"/>
            </a:lvl6pPr>
            <a:lvl7pPr>
              <a:spcBef>
                <a:spcPts val="0"/>
              </a:spcBef>
              <a:buSzPct val="100000"/>
              <a:defRPr sz="4800"/>
            </a:lvl7pPr>
            <a:lvl8pPr>
              <a:spcBef>
                <a:spcPts val="0"/>
              </a:spcBef>
              <a:buSzPct val="100000"/>
              <a:defRPr sz="4800"/>
            </a:lvl8pPr>
            <a:lvl9pPr>
              <a:spcBef>
                <a:spcPts val="0"/>
              </a:spcBef>
              <a:buSzPct val="100000"/>
              <a:defRPr sz="4800"/>
            </a:lvl9pPr>
          </a:lstStyle>
          <a:p/>
        </p:txBody>
      </p:sp>
      <p:sp>
        <p:nvSpPr>
          <p:cNvPr id="33" name="Shape 33"/>
          <p:cNvSpPr txBox="1"/>
          <p:nvPr>
            <p:ph idx="12" type="sldNum"/>
          </p:nvPr>
        </p:nvSpPr>
        <p:spPr>
          <a:xfrm>
            <a:off x="8472457" y="4663216"/>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4" name="Shape 34"/>
        <p:cNvGrpSpPr/>
        <p:nvPr/>
      </p:nvGrpSpPr>
      <p:grpSpPr>
        <a:xfrm>
          <a:off x="0" y="0"/>
          <a:ext cx="0" cy="0"/>
          <a:chOff x="0" y="0"/>
          <a:chExt cx="0" cy="0"/>
        </a:xfrm>
      </p:grpSpPr>
      <p:sp>
        <p:nvSpPr>
          <p:cNvPr id="35" name="Shape 35"/>
          <p:cNvSpPr/>
          <p:nvPr/>
        </p:nvSpPr>
        <p:spPr>
          <a:xfrm>
            <a:off x="4572000" y="25"/>
            <a:ext cx="4572000" cy="5143499"/>
          </a:xfrm>
          <a:prstGeom prst="rect">
            <a:avLst/>
          </a:prstGeom>
          <a:solidFill>
            <a:schemeClr val="dk2"/>
          </a:solidFill>
          <a:ln>
            <a:noFill/>
          </a:ln>
        </p:spPr>
        <p:txBody>
          <a:bodyPr anchorCtr="0" anchor="ctr" bIns="91425" lIns="91425" rIns="91425" tIns="91425">
            <a:noAutofit/>
          </a:bodyPr>
          <a:lstStyle/>
          <a:p>
            <a:pPr>
              <a:spcBef>
                <a:spcPts val="0"/>
              </a:spcBef>
              <a:buNone/>
            </a:pPr>
            <a:r>
              <a:t/>
            </a:r>
            <a:endParaRPr/>
          </a:p>
        </p:txBody>
      </p:sp>
      <p:sp>
        <p:nvSpPr>
          <p:cNvPr id="36" name="Shape 36"/>
          <p:cNvSpPr txBox="1"/>
          <p:nvPr>
            <p:ph type="title"/>
          </p:nvPr>
        </p:nvSpPr>
        <p:spPr>
          <a:xfrm>
            <a:off x="265500" y="1233175"/>
            <a:ext cx="4045199" cy="1482300"/>
          </a:xfrm>
          <a:prstGeom prst="rect">
            <a:avLst/>
          </a:prstGeom>
        </p:spPr>
        <p:txBody>
          <a:bodyPr anchorCtr="0" anchor="b" bIns="91425" lIns="91425" rIns="91425" tIns="91425"/>
          <a:lstStyle>
            <a:lvl1pPr algn="ctr">
              <a:spcBef>
                <a:spcPts val="0"/>
              </a:spcBef>
              <a:buSzPct val="100000"/>
              <a:defRPr sz="4200"/>
            </a:lvl1pPr>
            <a:lvl2pPr algn="ctr">
              <a:spcBef>
                <a:spcPts val="0"/>
              </a:spcBef>
              <a:buSzPct val="100000"/>
              <a:defRPr sz="4200"/>
            </a:lvl2pPr>
            <a:lvl3pPr algn="ctr">
              <a:spcBef>
                <a:spcPts val="0"/>
              </a:spcBef>
              <a:buSzPct val="100000"/>
              <a:defRPr sz="4200"/>
            </a:lvl3pPr>
            <a:lvl4pPr algn="ctr">
              <a:spcBef>
                <a:spcPts val="0"/>
              </a:spcBef>
              <a:buSzPct val="100000"/>
              <a:defRPr sz="4200"/>
            </a:lvl4pPr>
            <a:lvl5pPr algn="ctr">
              <a:spcBef>
                <a:spcPts val="0"/>
              </a:spcBef>
              <a:buSzPct val="100000"/>
              <a:defRPr sz="4200"/>
            </a:lvl5pPr>
            <a:lvl6pPr algn="ctr">
              <a:spcBef>
                <a:spcPts val="0"/>
              </a:spcBef>
              <a:buSzPct val="100000"/>
              <a:defRPr sz="4200"/>
            </a:lvl6pPr>
            <a:lvl7pPr algn="ctr">
              <a:spcBef>
                <a:spcPts val="0"/>
              </a:spcBef>
              <a:buSzPct val="100000"/>
              <a:defRPr sz="4200"/>
            </a:lvl7pPr>
            <a:lvl8pPr algn="ctr">
              <a:spcBef>
                <a:spcPts val="0"/>
              </a:spcBef>
              <a:buSzPct val="100000"/>
              <a:defRPr sz="4200"/>
            </a:lvl8pPr>
            <a:lvl9pPr algn="ctr">
              <a:spcBef>
                <a:spcPts val="0"/>
              </a:spcBef>
              <a:buSzPct val="100000"/>
              <a:defRPr sz="4200"/>
            </a:lvl9pPr>
          </a:lstStyle>
          <a:p/>
        </p:txBody>
      </p:sp>
      <p:sp>
        <p:nvSpPr>
          <p:cNvPr id="37" name="Shape 37"/>
          <p:cNvSpPr txBox="1"/>
          <p:nvPr>
            <p:ph idx="1" type="subTitle"/>
          </p:nvPr>
        </p:nvSpPr>
        <p:spPr>
          <a:xfrm>
            <a:off x="265500" y="2803075"/>
            <a:ext cx="4045199" cy="1235100"/>
          </a:xfrm>
          <a:prstGeom prst="rect">
            <a:avLst/>
          </a:prstGeom>
        </p:spPr>
        <p:txBody>
          <a:bodyPr anchorCtr="0" anchor="t" bIns="91425" lIns="91425" rIns="91425" tIns="91425"/>
          <a:lstStyle>
            <a:lvl1pPr algn="ctr">
              <a:lnSpc>
                <a:spcPct val="100000"/>
              </a:lnSpc>
              <a:spcBef>
                <a:spcPts val="0"/>
              </a:spcBef>
              <a:spcAft>
                <a:spcPts val="0"/>
              </a:spcAft>
              <a:buSzPct val="100000"/>
              <a:buNone/>
              <a:defRPr sz="2100"/>
            </a:lvl1pPr>
            <a:lvl2pPr algn="ctr">
              <a:lnSpc>
                <a:spcPct val="100000"/>
              </a:lnSpc>
              <a:spcBef>
                <a:spcPts val="0"/>
              </a:spcBef>
              <a:spcAft>
                <a:spcPts val="0"/>
              </a:spcAft>
              <a:buSzPct val="100000"/>
              <a:buNone/>
              <a:defRPr sz="2100"/>
            </a:lvl2pPr>
            <a:lvl3pPr algn="ctr">
              <a:lnSpc>
                <a:spcPct val="100000"/>
              </a:lnSpc>
              <a:spcBef>
                <a:spcPts val="0"/>
              </a:spcBef>
              <a:spcAft>
                <a:spcPts val="0"/>
              </a:spcAft>
              <a:buSzPct val="100000"/>
              <a:buNone/>
              <a:defRPr sz="2100"/>
            </a:lvl3pPr>
            <a:lvl4pPr algn="ctr">
              <a:lnSpc>
                <a:spcPct val="100000"/>
              </a:lnSpc>
              <a:spcBef>
                <a:spcPts val="0"/>
              </a:spcBef>
              <a:spcAft>
                <a:spcPts val="0"/>
              </a:spcAft>
              <a:buSzPct val="100000"/>
              <a:buNone/>
              <a:defRPr sz="2100"/>
            </a:lvl4pPr>
            <a:lvl5pPr algn="ctr">
              <a:lnSpc>
                <a:spcPct val="100000"/>
              </a:lnSpc>
              <a:spcBef>
                <a:spcPts val="0"/>
              </a:spcBef>
              <a:spcAft>
                <a:spcPts val="0"/>
              </a:spcAft>
              <a:buSzPct val="100000"/>
              <a:buNone/>
              <a:defRPr sz="2100"/>
            </a:lvl5pPr>
            <a:lvl6pPr algn="ctr">
              <a:lnSpc>
                <a:spcPct val="100000"/>
              </a:lnSpc>
              <a:spcBef>
                <a:spcPts val="0"/>
              </a:spcBef>
              <a:spcAft>
                <a:spcPts val="0"/>
              </a:spcAft>
              <a:buSzPct val="100000"/>
              <a:buNone/>
              <a:defRPr sz="2100"/>
            </a:lvl6pPr>
            <a:lvl7pPr algn="ctr">
              <a:lnSpc>
                <a:spcPct val="100000"/>
              </a:lnSpc>
              <a:spcBef>
                <a:spcPts val="0"/>
              </a:spcBef>
              <a:spcAft>
                <a:spcPts val="0"/>
              </a:spcAft>
              <a:buSzPct val="100000"/>
              <a:buNone/>
              <a:defRPr sz="2100"/>
            </a:lvl7pPr>
            <a:lvl8pPr algn="ctr">
              <a:lnSpc>
                <a:spcPct val="100000"/>
              </a:lnSpc>
              <a:spcBef>
                <a:spcPts val="0"/>
              </a:spcBef>
              <a:spcAft>
                <a:spcPts val="0"/>
              </a:spcAft>
              <a:buSzPct val="100000"/>
              <a:buNone/>
              <a:defRPr sz="2100"/>
            </a:lvl8pPr>
            <a:lvl9pPr algn="ctr">
              <a:lnSpc>
                <a:spcPct val="100000"/>
              </a:lnSpc>
              <a:spcBef>
                <a:spcPts val="0"/>
              </a:spcBef>
              <a:spcAft>
                <a:spcPts val="0"/>
              </a:spcAft>
              <a:buSzPct val="100000"/>
              <a:buNone/>
              <a:defRPr sz="2100"/>
            </a:lvl9pPr>
          </a:lstStyle>
          <a:p/>
        </p:txBody>
      </p:sp>
      <p:sp>
        <p:nvSpPr>
          <p:cNvPr id="38" name="Shape 38"/>
          <p:cNvSpPr txBox="1"/>
          <p:nvPr>
            <p:ph idx="2" type="body"/>
          </p:nvPr>
        </p:nvSpPr>
        <p:spPr>
          <a:xfrm>
            <a:off x="4939500" y="724200"/>
            <a:ext cx="3837000" cy="3695099"/>
          </a:xfrm>
          <a:prstGeom prst="rect">
            <a:avLst/>
          </a:prstGeom>
        </p:spPr>
        <p:txBody>
          <a:bodyPr anchorCtr="0" anchor="ctr" bIns="91425" lIns="91425" rIns="91425" tIns="91425"/>
          <a:lstStyle>
            <a:lvl1pPr>
              <a:spcBef>
                <a:spcPts val="0"/>
              </a:spcBef>
              <a:buClr>
                <a:schemeClr val="dk1"/>
              </a:buClr>
              <a:defRPr>
                <a:solidFill>
                  <a:schemeClr val="dk1"/>
                </a:solidFill>
              </a:defRPr>
            </a:lvl1pPr>
            <a:lvl2pPr>
              <a:spcBef>
                <a:spcPts val="0"/>
              </a:spcBef>
              <a:buClr>
                <a:schemeClr val="dk1"/>
              </a:buClr>
              <a:defRPr>
                <a:solidFill>
                  <a:schemeClr val="dk1"/>
                </a:solidFill>
              </a:defRPr>
            </a:lvl2pPr>
            <a:lvl3pPr>
              <a:spcBef>
                <a:spcPts val="0"/>
              </a:spcBef>
              <a:buClr>
                <a:schemeClr val="dk1"/>
              </a:buClr>
              <a:defRPr>
                <a:solidFill>
                  <a:schemeClr val="dk1"/>
                </a:solidFill>
              </a:defRPr>
            </a:lvl3pPr>
            <a:lvl4pPr>
              <a:spcBef>
                <a:spcPts val="0"/>
              </a:spcBef>
              <a:buClr>
                <a:schemeClr val="dk1"/>
              </a:buClr>
              <a:defRPr>
                <a:solidFill>
                  <a:schemeClr val="dk1"/>
                </a:solidFill>
              </a:defRPr>
            </a:lvl4pPr>
            <a:lvl5pPr>
              <a:spcBef>
                <a:spcPts val="0"/>
              </a:spcBef>
              <a:buClr>
                <a:schemeClr val="dk1"/>
              </a:buClr>
              <a:defRPr>
                <a:solidFill>
                  <a:schemeClr val="dk1"/>
                </a:solidFill>
              </a:defRPr>
            </a:lvl5pPr>
            <a:lvl6pPr>
              <a:spcBef>
                <a:spcPts val="0"/>
              </a:spcBef>
              <a:buClr>
                <a:schemeClr val="dk1"/>
              </a:buClr>
              <a:defRPr>
                <a:solidFill>
                  <a:schemeClr val="dk1"/>
                </a:solidFill>
              </a:defRPr>
            </a:lvl6pPr>
            <a:lvl7pPr>
              <a:spcBef>
                <a:spcPts val="0"/>
              </a:spcBef>
              <a:buClr>
                <a:schemeClr val="dk1"/>
              </a:buClr>
              <a:defRPr>
                <a:solidFill>
                  <a:schemeClr val="dk1"/>
                </a:solidFill>
              </a:defRPr>
            </a:lvl7pPr>
            <a:lvl8pPr>
              <a:spcBef>
                <a:spcPts val="0"/>
              </a:spcBef>
              <a:buClr>
                <a:schemeClr val="dk1"/>
              </a:buClr>
              <a:defRPr>
                <a:solidFill>
                  <a:schemeClr val="dk1"/>
                </a:solidFill>
              </a:defRPr>
            </a:lvl8pPr>
            <a:lvl9pPr>
              <a:spcBef>
                <a:spcPts val="0"/>
              </a:spcBef>
              <a:buClr>
                <a:schemeClr val="dk1"/>
              </a:buClr>
              <a:defRPr>
                <a:solidFill>
                  <a:schemeClr val="dk1"/>
                </a:solidFill>
              </a:defRPr>
            </a:lvl9pPr>
          </a:lstStyle>
          <a:p/>
        </p:txBody>
      </p:sp>
      <p:sp>
        <p:nvSpPr>
          <p:cNvPr id="39" name="Shape 39"/>
          <p:cNvSpPr txBox="1"/>
          <p:nvPr>
            <p:ph idx="12" type="sldNum"/>
          </p:nvPr>
        </p:nvSpPr>
        <p:spPr>
          <a:xfrm>
            <a:off x="8472457" y="4663216"/>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0" name="Shape 40"/>
        <p:cNvGrpSpPr/>
        <p:nvPr/>
      </p:nvGrpSpPr>
      <p:grpSpPr>
        <a:xfrm>
          <a:off x="0" y="0"/>
          <a:ext cx="0" cy="0"/>
          <a:chOff x="0" y="0"/>
          <a:chExt cx="0" cy="0"/>
        </a:xfrm>
      </p:grpSpPr>
      <p:sp>
        <p:nvSpPr>
          <p:cNvPr id="41" name="Shape 41"/>
          <p:cNvSpPr txBox="1"/>
          <p:nvPr>
            <p:ph idx="1" type="body"/>
          </p:nvPr>
        </p:nvSpPr>
        <p:spPr>
          <a:xfrm>
            <a:off x="311700" y="4230575"/>
            <a:ext cx="5998800" cy="605100"/>
          </a:xfrm>
          <a:prstGeom prst="rect">
            <a:avLst/>
          </a:prstGeom>
        </p:spPr>
        <p:txBody>
          <a:bodyPr anchorCtr="0" anchor="ctr" bIns="91425" lIns="91425" rIns="91425" tIns="91425"/>
          <a:lstStyle>
            <a:lvl1pPr>
              <a:lnSpc>
                <a:spcPct val="100000"/>
              </a:lnSpc>
              <a:spcBef>
                <a:spcPts val="0"/>
              </a:spcBef>
              <a:spcAft>
                <a:spcPts val="0"/>
              </a:spcAft>
              <a:buNone/>
              <a:defRPr/>
            </a:lvl1pPr>
          </a:lstStyle>
          <a:p/>
        </p:txBody>
      </p:sp>
      <p:sp>
        <p:nvSpPr>
          <p:cNvPr id="42" name="Shape 42"/>
          <p:cNvSpPr txBox="1"/>
          <p:nvPr>
            <p:ph idx="12" type="sldNum"/>
          </p:nvPr>
        </p:nvSpPr>
        <p:spPr>
          <a:xfrm>
            <a:off x="8472457" y="4663216"/>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4" name="Shape 4"/>
        <p:cNvGrpSpPr/>
        <p:nvPr/>
      </p:nvGrpSpPr>
      <p:grpSpPr>
        <a:xfrm>
          <a:off x="0" y="0"/>
          <a:ext cx="0" cy="0"/>
          <a:chOff x="0" y="0"/>
          <a:chExt cx="0" cy="0"/>
        </a:xfrm>
      </p:grpSpPr>
      <p:sp>
        <p:nvSpPr>
          <p:cNvPr id="5" name="Shape 5"/>
          <p:cNvSpPr txBox="1"/>
          <p:nvPr>
            <p:ph type="title"/>
          </p:nvPr>
        </p:nvSpPr>
        <p:spPr>
          <a:xfrm>
            <a:off x="311700" y="445025"/>
            <a:ext cx="8520599" cy="572699"/>
          </a:xfrm>
          <a:prstGeom prst="rect">
            <a:avLst/>
          </a:prstGeom>
          <a:noFill/>
          <a:ln>
            <a:noFill/>
          </a:ln>
        </p:spPr>
        <p:txBody>
          <a:bodyPr anchorCtr="0" anchor="t" bIns="91425" lIns="91425" rIns="91425" tIns="91425"/>
          <a:lstStyle>
            <a:lvl1pPr>
              <a:spcBef>
                <a:spcPts val="0"/>
              </a:spcBef>
              <a:buClr>
                <a:schemeClr val="dk1"/>
              </a:buClr>
              <a:buSzPct val="100000"/>
              <a:buNone/>
              <a:defRPr sz="2800">
                <a:solidFill>
                  <a:schemeClr val="dk1"/>
                </a:solidFill>
              </a:defRPr>
            </a:lvl1pPr>
            <a:lvl2pPr>
              <a:spcBef>
                <a:spcPts val="0"/>
              </a:spcBef>
              <a:buClr>
                <a:schemeClr val="dk1"/>
              </a:buClr>
              <a:buSzPct val="100000"/>
              <a:buNone/>
              <a:defRPr sz="2800">
                <a:solidFill>
                  <a:schemeClr val="dk1"/>
                </a:solidFill>
              </a:defRPr>
            </a:lvl2pPr>
            <a:lvl3pPr>
              <a:spcBef>
                <a:spcPts val="0"/>
              </a:spcBef>
              <a:buClr>
                <a:schemeClr val="dk1"/>
              </a:buClr>
              <a:buSzPct val="100000"/>
              <a:buNone/>
              <a:defRPr sz="2800">
                <a:solidFill>
                  <a:schemeClr val="dk1"/>
                </a:solidFill>
              </a:defRPr>
            </a:lvl3pPr>
            <a:lvl4pPr>
              <a:spcBef>
                <a:spcPts val="0"/>
              </a:spcBef>
              <a:buClr>
                <a:schemeClr val="dk1"/>
              </a:buClr>
              <a:buSzPct val="100000"/>
              <a:buNone/>
              <a:defRPr sz="2800">
                <a:solidFill>
                  <a:schemeClr val="dk1"/>
                </a:solidFill>
              </a:defRPr>
            </a:lvl4pPr>
            <a:lvl5pPr>
              <a:spcBef>
                <a:spcPts val="0"/>
              </a:spcBef>
              <a:buClr>
                <a:schemeClr val="dk1"/>
              </a:buClr>
              <a:buSzPct val="100000"/>
              <a:buNone/>
              <a:defRPr sz="2800">
                <a:solidFill>
                  <a:schemeClr val="dk1"/>
                </a:solidFill>
              </a:defRPr>
            </a:lvl5pPr>
            <a:lvl6pPr>
              <a:spcBef>
                <a:spcPts val="0"/>
              </a:spcBef>
              <a:buClr>
                <a:schemeClr val="dk1"/>
              </a:buClr>
              <a:buSzPct val="100000"/>
              <a:buNone/>
              <a:defRPr sz="2800">
                <a:solidFill>
                  <a:schemeClr val="dk1"/>
                </a:solidFill>
              </a:defRPr>
            </a:lvl6pPr>
            <a:lvl7pPr>
              <a:spcBef>
                <a:spcPts val="0"/>
              </a:spcBef>
              <a:buClr>
                <a:schemeClr val="dk1"/>
              </a:buClr>
              <a:buSzPct val="100000"/>
              <a:buNone/>
              <a:defRPr sz="2800">
                <a:solidFill>
                  <a:schemeClr val="dk1"/>
                </a:solidFill>
              </a:defRPr>
            </a:lvl7pPr>
            <a:lvl8pPr>
              <a:spcBef>
                <a:spcPts val="0"/>
              </a:spcBef>
              <a:buClr>
                <a:schemeClr val="dk1"/>
              </a:buClr>
              <a:buSzPct val="100000"/>
              <a:buNone/>
              <a:defRPr sz="2800">
                <a:solidFill>
                  <a:schemeClr val="dk1"/>
                </a:solidFill>
              </a:defRPr>
            </a:lvl8pPr>
            <a:lvl9pPr>
              <a:spcBef>
                <a:spcPts val="0"/>
              </a:spcBef>
              <a:buClr>
                <a:schemeClr val="dk1"/>
              </a:buClr>
              <a:buSzPct val="100000"/>
              <a:buNone/>
              <a:defRPr sz="2800">
                <a:solidFill>
                  <a:schemeClr val="dk1"/>
                </a:solidFill>
              </a:defRPr>
            </a:lvl9pPr>
          </a:lstStyle>
          <a:p/>
        </p:txBody>
      </p:sp>
      <p:sp>
        <p:nvSpPr>
          <p:cNvPr id="6" name="Shape 6"/>
          <p:cNvSpPr txBox="1"/>
          <p:nvPr>
            <p:ph idx="1" type="body"/>
          </p:nvPr>
        </p:nvSpPr>
        <p:spPr>
          <a:xfrm>
            <a:off x="311700" y="1152475"/>
            <a:ext cx="8520599" cy="3416400"/>
          </a:xfrm>
          <a:prstGeom prst="rect">
            <a:avLst/>
          </a:prstGeom>
          <a:noFill/>
          <a:ln>
            <a:noFill/>
          </a:ln>
        </p:spPr>
        <p:txBody>
          <a:bodyPr anchorCtr="0" anchor="t" bIns="91425" lIns="91425" rIns="91425" tIns="91425"/>
          <a:lstStyle>
            <a:lvl1pPr>
              <a:lnSpc>
                <a:spcPct val="115000"/>
              </a:lnSpc>
              <a:spcBef>
                <a:spcPts val="0"/>
              </a:spcBef>
              <a:spcAft>
                <a:spcPts val="1600"/>
              </a:spcAft>
              <a:buClr>
                <a:schemeClr val="lt2"/>
              </a:buClr>
              <a:buSzPct val="100000"/>
              <a:defRPr sz="1800">
                <a:solidFill>
                  <a:schemeClr val="lt2"/>
                </a:solidFill>
              </a:defRPr>
            </a:lvl1pPr>
            <a:lvl2pPr>
              <a:lnSpc>
                <a:spcPct val="115000"/>
              </a:lnSpc>
              <a:spcBef>
                <a:spcPts val="0"/>
              </a:spcBef>
              <a:spcAft>
                <a:spcPts val="1600"/>
              </a:spcAft>
              <a:buClr>
                <a:schemeClr val="lt2"/>
              </a:buClr>
              <a:defRPr>
                <a:solidFill>
                  <a:schemeClr val="lt2"/>
                </a:solidFill>
              </a:defRPr>
            </a:lvl2pPr>
            <a:lvl3pPr>
              <a:lnSpc>
                <a:spcPct val="115000"/>
              </a:lnSpc>
              <a:spcBef>
                <a:spcPts val="0"/>
              </a:spcBef>
              <a:spcAft>
                <a:spcPts val="1600"/>
              </a:spcAft>
              <a:buClr>
                <a:schemeClr val="lt2"/>
              </a:buClr>
              <a:defRPr>
                <a:solidFill>
                  <a:schemeClr val="lt2"/>
                </a:solidFill>
              </a:defRPr>
            </a:lvl3pPr>
            <a:lvl4pPr>
              <a:lnSpc>
                <a:spcPct val="115000"/>
              </a:lnSpc>
              <a:spcBef>
                <a:spcPts val="0"/>
              </a:spcBef>
              <a:spcAft>
                <a:spcPts val="1600"/>
              </a:spcAft>
              <a:buClr>
                <a:schemeClr val="lt2"/>
              </a:buClr>
              <a:defRPr>
                <a:solidFill>
                  <a:schemeClr val="lt2"/>
                </a:solidFill>
              </a:defRPr>
            </a:lvl4pPr>
            <a:lvl5pPr>
              <a:lnSpc>
                <a:spcPct val="115000"/>
              </a:lnSpc>
              <a:spcBef>
                <a:spcPts val="0"/>
              </a:spcBef>
              <a:spcAft>
                <a:spcPts val="1600"/>
              </a:spcAft>
              <a:buClr>
                <a:schemeClr val="lt2"/>
              </a:buClr>
              <a:defRPr>
                <a:solidFill>
                  <a:schemeClr val="lt2"/>
                </a:solidFill>
              </a:defRPr>
            </a:lvl5pPr>
            <a:lvl6pPr>
              <a:lnSpc>
                <a:spcPct val="115000"/>
              </a:lnSpc>
              <a:spcBef>
                <a:spcPts val="0"/>
              </a:spcBef>
              <a:spcAft>
                <a:spcPts val="1600"/>
              </a:spcAft>
              <a:buClr>
                <a:schemeClr val="lt2"/>
              </a:buClr>
              <a:defRPr>
                <a:solidFill>
                  <a:schemeClr val="lt2"/>
                </a:solidFill>
              </a:defRPr>
            </a:lvl6pPr>
            <a:lvl7pPr>
              <a:lnSpc>
                <a:spcPct val="115000"/>
              </a:lnSpc>
              <a:spcBef>
                <a:spcPts val="0"/>
              </a:spcBef>
              <a:spcAft>
                <a:spcPts val="1600"/>
              </a:spcAft>
              <a:buClr>
                <a:schemeClr val="lt2"/>
              </a:buClr>
              <a:defRPr>
                <a:solidFill>
                  <a:schemeClr val="lt2"/>
                </a:solidFill>
              </a:defRPr>
            </a:lvl7pPr>
            <a:lvl8pPr>
              <a:lnSpc>
                <a:spcPct val="115000"/>
              </a:lnSpc>
              <a:spcBef>
                <a:spcPts val="0"/>
              </a:spcBef>
              <a:spcAft>
                <a:spcPts val="1600"/>
              </a:spcAft>
              <a:buClr>
                <a:schemeClr val="lt2"/>
              </a:buClr>
              <a:defRPr>
                <a:solidFill>
                  <a:schemeClr val="lt2"/>
                </a:solidFill>
              </a:defRPr>
            </a:lvl8pPr>
            <a:lvl9pPr>
              <a:lnSpc>
                <a:spcPct val="115000"/>
              </a:lnSpc>
              <a:spcBef>
                <a:spcPts val="0"/>
              </a:spcBef>
              <a:spcAft>
                <a:spcPts val="1600"/>
              </a:spcAft>
              <a:buClr>
                <a:schemeClr val="lt2"/>
              </a:buClr>
              <a:defRPr>
                <a:solidFill>
                  <a:schemeClr val="lt2"/>
                </a:solidFill>
              </a:defRPr>
            </a:lvl9pPr>
          </a:lstStyle>
          <a:p/>
        </p:txBody>
      </p:sp>
      <p:sp>
        <p:nvSpPr>
          <p:cNvPr id="7" name="Shape 7"/>
          <p:cNvSpPr txBox="1"/>
          <p:nvPr>
            <p:ph idx="12" type="sldNum"/>
          </p:nvPr>
        </p:nvSpPr>
        <p:spPr>
          <a:xfrm>
            <a:off x="8472457" y="4663216"/>
            <a:ext cx="548699" cy="393600"/>
          </a:xfrm>
          <a:prstGeom prst="rect">
            <a:avLst/>
          </a:prstGeom>
          <a:noFill/>
          <a:ln>
            <a:noFill/>
          </a:ln>
        </p:spPr>
        <p:txBody>
          <a:bodyPr anchorCtr="0" anchor="ctr" bIns="91425" lIns="91425" rIns="91425" tIns="91425">
            <a:noAutofit/>
          </a:bodyPr>
          <a:lstStyle/>
          <a:p>
            <a:pPr algn="r">
              <a:spcBef>
                <a:spcPts val="0"/>
              </a:spcBef>
              <a:buNone/>
            </a:pPr>
            <a:fld id="{00000000-1234-1234-1234-123412341234}" type="slidenum">
              <a:rPr lang="en" sz="1000">
                <a:solidFill>
                  <a:schemeClr val="lt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p:titleStyle>
    <p:body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bodyStyle>
    <p:other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07.jpg"/><Relationship Id="rId4" Type="http://schemas.openxmlformats.org/officeDocument/2006/relationships/image" Target="../media/image03.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02.jpg"/><Relationship Id="rId4" Type="http://schemas.openxmlformats.org/officeDocument/2006/relationships/image" Target="../media/image00.png"/><Relationship Id="rId5" Type="http://schemas.openxmlformats.org/officeDocument/2006/relationships/image" Target="../media/image13.png"/><Relationship Id="rId6" Type="http://schemas.openxmlformats.org/officeDocument/2006/relationships/image" Target="../media/image0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6.png"/><Relationship Id="rId4" Type="http://schemas.openxmlformats.org/officeDocument/2006/relationships/image" Target="../media/image04.png"/><Relationship Id="rId5" Type="http://schemas.openxmlformats.org/officeDocument/2006/relationships/image" Target="../media/image0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05.png"/><Relationship Id="rId4" Type="http://schemas.openxmlformats.org/officeDocument/2006/relationships/image" Target="../media/image0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0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2.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7.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2" name="Shape 52"/>
        <p:cNvGrpSpPr/>
        <p:nvPr/>
      </p:nvGrpSpPr>
      <p:grpSpPr>
        <a:xfrm>
          <a:off x="0" y="0"/>
          <a:ext cx="0" cy="0"/>
          <a:chOff x="0" y="0"/>
          <a:chExt cx="0" cy="0"/>
        </a:xfrm>
      </p:grpSpPr>
      <p:pic>
        <p:nvPicPr>
          <p:cNvPr id="53" name="Shape 53"/>
          <p:cNvPicPr preferRelativeResize="0"/>
          <p:nvPr/>
        </p:nvPicPr>
        <p:blipFill>
          <a:blip r:embed="rId3">
            <a:alphaModFix amt="73000"/>
          </a:blip>
          <a:stretch>
            <a:fillRect/>
          </a:stretch>
        </p:blipFill>
        <p:spPr>
          <a:xfrm>
            <a:off x="4599064" y="1671350"/>
            <a:ext cx="4570511" cy="3431199"/>
          </a:xfrm>
          <a:prstGeom prst="rect">
            <a:avLst/>
          </a:prstGeom>
          <a:noFill/>
          <a:ln>
            <a:noFill/>
          </a:ln>
        </p:spPr>
      </p:pic>
      <p:pic>
        <p:nvPicPr>
          <p:cNvPr id="54" name="Shape 54"/>
          <p:cNvPicPr preferRelativeResize="0"/>
          <p:nvPr/>
        </p:nvPicPr>
        <p:blipFill rotWithShape="1">
          <a:blip r:embed="rId4">
            <a:alphaModFix amt="75000"/>
          </a:blip>
          <a:srcRect b="0" l="0" r="7089" t="0"/>
          <a:stretch/>
        </p:blipFill>
        <p:spPr>
          <a:xfrm>
            <a:off x="0" y="1671350"/>
            <a:ext cx="4861024" cy="3472150"/>
          </a:xfrm>
          <a:prstGeom prst="rect">
            <a:avLst/>
          </a:prstGeom>
          <a:noFill/>
          <a:ln>
            <a:noFill/>
          </a:ln>
        </p:spPr>
      </p:pic>
      <p:sp>
        <p:nvSpPr>
          <p:cNvPr id="55" name="Shape 55"/>
          <p:cNvSpPr txBox="1"/>
          <p:nvPr>
            <p:ph type="ctrTitle"/>
          </p:nvPr>
        </p:nvSpPr>
        <p:spPr>
          <a:xfrm>
            <a:off x="-429900" y="294250"/>
            <a:ext cx="8632199" cy="1073099"/>
          </a:xfrm>
          <a:prstGeom prst="rect">
            <a:avLst/>
          </a:prstGeom>
          <a:noFill/>
          <a:ln>
            <a:noFill/>
          </a:ln>
        </p:spPr>
        <p:txBody>
          <a:bodyPr anchorCtr="0" anchor="b" bIns="91425" lIns="91425" rIns="91425" tIns="91425">
            <a:noAutofit/>
          </a:bodyPr>
          <a:lstStyle/>
          <a:p>
            <a:pPr lvl="0" rtl="0">
              <a:spcBef>
                <a:spcPts val="0"/>
              </a:spcBef>
              <a:buNone/>
            </a:pPr>
            <a:r>
              <a:rPr lang="en">
                <a:solidFill>
                  <a:srgbClr val="D9D9D9"/>
                </a:solidFill>
              </a:rPr>
              <a:t>Win The Market</a:t>
            </a:r>
          </a:p>
        </p:txBody>
      </p:sp>
      <p:sp>
        <p:nvSpPr>
          <p:cNvPr id="56" name="Shape 56"/>
          <p:cNvSpPr txBox="1"/>
          <p:nvPr>
            <p:ph idx="1" type="subTitle"/>
          </p:nvPr>
        </p:nvSpPr>
        <p:spPr>
          <a:xfrm>
            <a:off x="6608775" y="518500"/>
            <a:ext cx="2789399" cy="914699"/>
          </a:xfrm>
          <a:prstGeom prst="rect">
            <a:avLst/>
          </a:prstGeom>
        </p:spPr>
        <p:txBody>
          <a:bodyPr anchorCtr="0" anchor="t" bIns="91425" lIns="91425" rIns="91425" tIns="91425">
            <a:noAutofit/>
          </a:bodyPr>
          <a:lstStyle/>
          <a:p>
            <a:pPr rtl="0">
              <a:spcBef>
                <a:spcPts val="0"/>
              </a:spcBef>
              <a:buNone/>
            </a:pPr>
            <a:r>
              <a:rPr lang="en" sz="1800">
                <a:solidFill>
                  <a:srgbClr val="D9D9D9"/>
                </a:solidFill>
              </a:rPr>
              <a:t>By Haosu Tang, </a:t>
            </a:r>
          </a:p>
          <a:p>
            <a:pPr rtl="0">
              <a:spcBef>
                <a:spcPts val="0"/>
              </a:spcBef>
              <a:buNone/>
            </a:pPr>
            <a:r>
              <a:rPr lang="en" sz="1800">
                <a:solidFill>
                  <a:srgbClr val="D9D9D9"/>
                </a:solidFill>
              </a:rPr>
              <a:t>Chengcheng Qin,</a:t>
            </a:r>
          </a:p>
          <a:p>
            <a:pPr lvl="0" rtl="0">
              <a:spcBef>
                <a:spcPts val="0"/>
              </a:spcBef>
              <a:buNone/>
            </a:pPr>
            <a:r>
              <a:rPr lang="en" sz="1800">
                <a:solidFill>
                  <a:srgbClr val="D9D9D9"/>
                </a:solidFill>
              </a:rPr>
              <a:t>Kevin Qi</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3" presetSubtype="16">
                                  <p:stCondLst>
                                    <p:cond delay="0"/>
                                  </p:stCondLst>
                                  <p:childTnLst>
                                    <p:set>
                                      <p:cBhvr>
                                        <p:cTn dur="1" fill="hold">
                                          <p:stCondLst>
                                            <p:cond delay="0"/>
                                          </p:stCondLst>
                                        </p:cTn>
                                        <p:tgtEl>
                                          <p:spTgt spid="55"/>
                                        </p:tgtEl>
                                        <p:attrNameLst>
                                          <p:attrName>style.visibility</p:attrName>
                                        </p:attrNameLst>
                                      </p:cBhvr>
                                      <p:to>
                                        <p:strVal val="visible"/>
                                      </p:to>
                                    </p:set>
                                    <p:anim calcmode="lin" valueType="num">
                                      <p:cBhvr additive="base">
                                        <p:cTn dur="1000"/>
                                        <p:tgtEl>
                                          <p:spTgt spid="55"/>
                                        </p:tgtEl>
                                        <p:attrNameLst>
                                          <p:attrName>ppt_w</p:attrName>
                                        </p:attrNameLst>
                                      </p:cBhvr>
                                      <p:tavLst>
                                        <p:tav fmla="" tm="0">
                                          <p:val>
                                            <p:strVal val="0"/>
                                          </p:val>
                                        </p:tav>
                                        <p:tav fmla="" tm="100000">
                                          <p:val>
                                            <p:strVal val="#ppt_w"/>
                                          </p:val>
                                        </p:tav>
                                      </p:tavLst>
                                    </p:anim>
                                    <p:anim calcmode="lin" valueType="num">
                                      <p:cBhvr additive="base">
                                        <p:cTn dur="1000"/>
                                        <p:tgtEl>
                                          <p:spTgt spid="55"/>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0" name="Shape 60"/>
        <p:cNvGrpSpPr/>
        <p:nvPr/>
      </p:nvGrpSpPr>
      <p:grpSpPr>
        <a:xfrm>
          <a:off x="0" y="0"/>
          <a:ext cx="0" cy="0"/>
          <a:chOff x="0" y="0"/>
          <a:chExt cx="0" cy="0"/>
        </a:xfrm>
      </p:grpSpPr>
      <p:sp>
        <p:nvSpPr>
          <p:cNvPr id="61" name="Shape 61"/>
          <p:cNvSpPr txBox="1"/>
          <p:nvPr>
            <p:ph type="title"/>
          </p:nvPr>
        </p:nvSpPr>
        <p:spPr>
          <a:xfrm>
            <a:off x="311700" y="445025"/>
            <a:ext cx="8520599" cy="572699"/>
          </a:xfrm>
          <a:prstGeom prst="rect">
            <a:avLst/>
          </a:prstGeom>
        </p:spPr>
        <p:txBody>
          <a:bodyPr anchorCtr="0" anchor="t" bIns="91425" lIns="91425" rIns="91425" tIns="91425">
            <a:noAutofit/>
          </a:bodyPr>
          <a:lstStyle/>
          <a:p>
            <a:pPr>
              <a:spcBef>
                <a:spcPts val="0"/>
              </a:spcBef>
              <a:buNone/>
            </a:pPr>
            <a:r>
              <a:rPr lang="en">
                <a:solidFill>
                  <a:srgbClr val="D9D9D9"/>
                </a:solidFill>
              </a:rPr>
              <a:t>Introduction</a:t>
            </a:r>
          </a:p>
        </p:txBody>
      </p:sp>
      <p:pic>
        <p:nvPicPr>
          <p:cNvPr id="62" name="Shape 62"/>
          <p:cNvPicPr preferRelativeResize="0"/>
          <p:nvPr/>
        </p:nvPicPr>
        <p:blipFill>
          <a:blip r:embed="rId3">
            <a:alphaModFix amt="72000"/>
          </a:blip>
          <a:stretch>
            <a:fillRect/>
          </a:stretch>
        </p:blipFill>
        <p:spPr>
          <a:xfrm>
            <a:off x="5206550" y="282606"/>
            <a:ext cx="3495050" cy="1302643"/>
          </a:xfrm>
          <a:prstGeom prst="rect">
            <a:avLst/>
          </a:prstGeom>
          <a:noFill/>
          <a:ln>
            <a:noFill/>
          </a:ln>
        </p:spPr>
      </p:pic>
      <p:pic>
        <p:nvPicPr>
          <p:cNvPr id="63" name="Shape 63"/>
          <p:cNvPicPr preferRelativeResize="0"/>
          <p:nvPr/>
        </p:nvPicPr>
        <p:blipFill>
          <a:blip r:embed="rId4">
            <a:alphaModFix amt="69000"/>
          </a:blip>
          <a:stretch>
            <a:fillRect/>
          </a:stretch>
        </p:blipFill>
        <p:spPr>
          <a:xfrm>
            <a:off x="6865125" y="2636025"/>
            <a:ext cx="2278875" cy="2278875"/>
          </a:xfrm>
          <a:prstGeom prst="rect">
            <a:avLst/>
          </a:prstGeom>
          <a:noFill/>
          <a:ln>
            <a:noFill/>
          </a:ln>
        </p:spPr>
      </p:pic>
      <p:pic>
        <p:nvPicPr>
          <p:cNvPr id="64" name="Shape 64"/>
          <p:cNvPicPr preferRelativeResize="0"/>
          <p:nvPr/>
        </p:nvPicPr>
        <p:blipFill>
          <a:blip r:embed="rId5">
            <a:alphaModFix amt="75000"/>
          </a:blip>
          <a:stretch>
            <a:fillRect/>
          </a:stretch>
        </p:blipFill>
        <p:spPr>
          <a:xfrm>
            <a:off x="3914325" y="1266974"/>
            <a:ext cx="3375725" cy="1967574"/>
          </a:xfrm>
          <a:prstGeom prst="rect">
            <a:avLst/>
          </a:prstGeom>
          <a:noFill/>
          <a:ln>
            <a:noFill/>
          </a:ln>
        </p:spPr>
      </p:pic>
      <p:pic>
        <p:nvPicPr>
          <p:cNvPr id="65" name="Shape 65"/>
          <p:cNvPicPr preferRelativeResize="0"/>
          <p:nvPr/>
        </p:nvPicPr>
        <p:blipFill>
          <a:blip r:embed="rId6">
            <a:alphaModFix amt="61000"/>
          </a:blip>
          <a:stretch>
            <a:fillRect/>
          </a:stretch>
        </p:blipFill>
        <p:spPr>
          <a:xfrm>
            <a:off x="4589650" y="3234549"/>
            <a:ext cx="1908950" cy="1908950"/>
          </a:xfrm>
          <a:prstGeom prst="rect">
            <a:avLst/>
          </a:prstGeom>
          <a:noFill/>
          <a:ln>
            <a:noFill/>
          </a:ln>
        </p:spPr>
      </p:pic>
      <p:sp>
        <p:nvSpPr>
          <p:cNvPr id="66" name="Shape 66"/>
          <p:cNvSpPr txBox="1"/>
          <p:nvPr>
            <p:ph idx="1" type="body"/>
          </p:nvPr>
        </p:nvSpPr>
        <p:spPr>
          <a:xfrm>
            <a:off x="300775" y="1631050"/>
            <a:ext cx="4113899" cy="2365500"/>
          </a:xfrm>
          <a:prstGeom prst="rect">
            <a:avLst/>
          </a:prstGeom>
        </p:spPr>
        <p:txBody>
          <a:bodyPr anchorCtr="0" anchor="t" bIns="91425" lIns="91425" rIns="91425" tIns="91425">
            <a:noAutofit/>
          </a:bodyPr>
          <a:lstStyle/>
          <a:p>
            <a:pPr lvl="0" rtl="0">
              <a:spcBef>
                <a:spcPts val="0"/>
              </a:spcBef>
              <a:buNone/>
            </a:pPr>
            <a:r>
              <a:rPr lang="en" sz="2400">
                <a:solidFill>
                  <a:srgbClr val="EFEFEF"/>
                </a:solidFill>
              </a:rPr>
              <a:t>Exploratory Data Analysis</a:t>
            </a:r>
          </a:p>
          <a:p>
            <a:pPr lvl="0" rtl="0">
              <a:spcBef>
                <a:spcPts val="0"/>
              </a:spcBef>
              <a:buNone/>
            </a:pPr>
            <a:r>
              <a:rPr lang="en" sz="2400">
                <a:solidFill>
                  <a:srgbClr val="EFEFEF"/>
                </a:solidFill>
              </a:rPr>
              <a:t>Time Series Analysis</a:t>
            </a:r>
          </a:p>
          <a:p>
            <a:pPr lvl="0" rtl="0">
              <a:spcBef>
                <a:spcPts val="0"/>
              </a:spcBef>
              <a:buNone/>
            </a:pPr>
            <a:r>
              <a:rPr lang="en" sz="2400">
                <a:solidFill>
                  <a:srgbClr val="EFEFEF"/>
                </a:solidFill>
              </a:rPr>
              <a:t>Trend Fitting</a:t>
            </a:r>
          </a:p>
          <a:p>
            <a:pPr lvl="0" rtl="0">
              <a:spcBef>
                <a:spcPts val="0"/>
              </a:spcBef>
              <a:buNone/>
            </a:pPr>
            <a:r>
              <a:rPr lang="en" sz="2400">
                <a:solidFill>
                  <a:srgbClr val="EFEFEF"/>
                </a:solidFill>
              </a:rPr>
              <a:t>Machine Learning Analysis</a:t>
            </a:r>
          </a:p>
          <a:p>
            <a:pPr lvl="0" rtl="0">
              <a:spcBef>
                <a:spcPts val="0"/>
              </a:spcBef>
              <a:buNone/>
            </a:pPr>
            <a:r>
              <a:t/>
            </a:r>
            <a:endParaRPr sz="2400">
              <a:solidFill>
                <a:schemeClr val="dk1"/>
              </a:solidFill>
            </a:endParaRP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63"/>
                                        </p:tgtEl>
                                        <p:attrNameLst>
                                          <p:attrName>style.visibility</p:attrName>
                                        </p:attrNameLst>
                                      </p:cBhvr>
                                      <p:to>
                                        <p:strVal val="visible"/>
                                      </p:to>
                                    </p:set>
                                    <p:animEffect filter="fade" transition="in">
                                      <p:cBhvr>
                                        <p:cTn dur="1000"/>
                                        <p:tgtEl>
                                          <p:spTgt spid="63"/>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64"/>
                                        </p:tgtEl>
                                        <p:attrNameLst>
                                          <p:attrName>style.visibility</p:attrName>
                                        </p:attrNameLst>
                                      </p:cBhvr>
                                      <p:to>
                                        <p:strVal val="visible"/>
                                      </p:to>
                                    </p:set>
                                    <p:animEffect filter="fade" transition="in">
                                      <p:cBhvr>
                                        <p:cTn dur="1000"/>
                                        <p:tgtEl>
                                          <p:spTgt spid="64"/>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62"/>
                                        </p:tgtEl>
                                        <p:attrNameLst>
                                          <p:attrName>style.visibility</p:attrName>
                                        </p:attrNameLst>
                                      </p:cBhvr>
                                      <p:to>
                                        <p:strVal val="visible"/>
                                      </p:to>
                                    </p:set>
                                    <p:animEffect filter="fade" transition="in">
                                      <p:cBhvr>
                                        <p:cTn dur="1000"/>
                                        <p:tgtEl>
                                          <p:spTgt spid="62"/>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65"/>
                                        </p:tgtEl>
                                        <p:attrNameLst>
                                          <p:attrName>style.visibility</p:attrName>
                                        </p:attrNameLst>
                                      </p:cBhvr>
                                      <p:to>
                                        <p:strVal val="visible"/>
                                      </p:to>
                                    </p:set>
                                    <p:animEffect filter="fade" transition="in">
                                      <p:cBhvr>
                                        <p:cTn dur="1000"/>
                                        <p:tgtEl>
                                          <p:spTgt spid="6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DBDBDB"/>
        </a:solidFill>
      </p:bgPr>
    </p:bg>
    <p:spTree>
      <p:nvGrpSpPr>
        <p:cNvPr id="70" name="Shape 70"/>
        <p:cNvGrpSpPr/>
        <p:nvPr/>
      </p:nvGrpSpPr>
      <p:grpSpPr>
        <a:xfrm>
          <a:off x="0" y="0"/>
          <a:ext cx="0" cy="0"/>
          <a:chOff x="0" y="0"/>
          <a:chExt cx="0" cy="0"/>
        </a:xfrm>
      </p:grpSpPr>
      <p:sp>
        <p:nvSpPr>
          <p:cNvPr id="71" name="Shape 71"/>
          <p:cNvSpPr txBox="1"/>
          <p:nvPr>
            <p:ph type="title"/>
          </p:nvPr>
        </p:nvSpPr>
        <p:spPr>
          <a:xfrm>
            <a:off x="311700" y="445025"/>
            <a:ext cx="8520599" cy="572699"/>
          </a:xfrm>
          <a:prstGeom prst="rect">
            <a:avLst/>
          </a:prstGeom>
        </p:spPr>
        <p:txBody>
          <a:bodyPr anchorCtr="0" anchor="t" bIns="91425" lIns="91425" rIns="91425" tIns="91425">
            <a:noAutofit/>
          </a:bodyPr>
          <a:lstStyle/>
          <a:p>
            <a:pPr rtl="0">
              <a:spcBef>
                <a:spcPts val="0"/>
              </a:spcBef>
              <a:buNone/>
            </a:pPr>
            <a:r>
              <a:rPr lang="en">
                <a:solidFill>
                  <a:schemeClr val="lt1"/>
                </a:solidFill>
              </a:rPr>
              <a:t>Exploratory Data Analysis</a:t>
            </a:r>
          </a:p>
          <a:p>
            <a:pPr>
              <a:spcBef>
                <a:spcPts val="0"/>
              </a:spcBef>
              <a:buNone/>
            </a:pPr>
            <a:r>
              <a:t/>
            </a:r>
            <a:endParaRPr/>
          </a:p>
        </p:txBody>
      </p:sp>
      <p:pic>
        <p:nvPicPr>
          <p:cNvPr id="72" name="Shape 72"/>
          <p:cNvPicPr preferRelativeResize="0"/>
          <p:nvPr/>
        </p:nvPicPr>
        <p:blipFill>
          <a:blip r:embed="rId3">
            <a:alphaModFix/>
          </a:blip>
          <a:stretch>
            <a:fillRect/>
          </a:stretch>
        </p:blipFill>
        <p:spPr>
          <a:xfrm>
            <a:off x="4354900" y="953050"/>
            <a:ext cx="4789100" cy="4190450"/>
          </a:xfrm>
          <a:prstGeom prst="rect">
            <a:avLst/>
          </a:prstGeom>
          <a:noFill/>
          <a:ln>
            <a:noFill/>
          </a:ln>
        </p:spPr>
      </p:pic>
      <p:pic>
        <p:nvPicPr>
          <p:cNvPr id="73" name="Shape 73"/>
          <p:cNvPicPr preferRelativeResize="0"/>
          <p:nvPr/>
        </p:nvPicPr>
        <p:blipFill>
          <a:blip r:embed="rId4">
            <a:alphaModFix/>
          </a:blip>
          <a:stretch>
            <a:fillRect/>
          </a:stretch>
        </p:blipFill>
        <p:spPr>
          <a:xfrm>
            <a:off x="2118375" y="972687"/>
            <a:ext cx="5604749" cy="4170812"/>
          </a:xfrm>
          <a:prstGeom prst="rect">
            <a:avLst/>
          </a:prstGeom>
          <a:noFill/>
          <a:ln>
            <a:noFill/>
          </a:ln>
        </p:spPr>
      </p:pic>
      <p:pic>
        <p:nvPicPr>
          <p:cNvPr id="74" name="Shape 74"/>
          <p:cNvPicPr preferRelativeResize="0"/>
          <p:nvPr/>
        </p:nvPicPr>
        <p:blipFill>
          <a:blip r:embed="rId5">
            <a:alphaModFix/>
          </a:blip>
          <a:stretch>
            <a:fillRect/>
          </a:stretch>
        </p:blipFill>
        <p:spPr>
          <a:xfrm>
            <a:off x="-14074" y="953050"/>
            <a:ext cx="5604749" cy="4190449"/>
          </a:xfrm>
          <a:prstGeom prst="rect">
            <a:avLst/>
          </a:prstGeom>
          <a:noFill/>
          <a:ln>
            <a:noFill/>
          </a:ln>
        </p:spPr>
      </p:pic>
      <p:sp>
        <p:nvSpPr>
          <p:cNvPr id="75" name="Shape 75"/>
          <p:cNvSpPr/>
          <p:nvPr/>
        </p:nvSpPr>
        <p:spPr>
          <a:xfrm>
            <a:off x="223625" y="2236300"/>
            <a:ext cx="1541999" cy="1433999"/>
          </a:xfrm>
          <a:prstGeom prst="ellipse">
            <a:avLst/>
          </a:prstGeom>
          <a:noFill/>
          <a:ln cap="flat" cmpd="sng" w="9525">
            <a:solidFill>
              <a:srgbClr val="FF0000"/>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76" name="Shape 76"/>
          <p:cNvSpPr/>
          <p:nvPr/>
        </p:nvSpPr>
        <p:spPr>
          <a:xfrm>
            <a:off x="3900325" y="3709500"/>
            <a:ext cx="1541999" cy="1433999"/>
          </a:xfrm>
          <a:prstGeom prst="ellipse">
            <a:avLst/>
          </a:prstGeom>
          <a:noFill/>
          <a:ln cap="flat" cmpd="sng" w="9525">
            <a:solidFill>
              <a:srgbClr val="FF0000"/>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77" name="Shape 77"/>
          <p:cNvSpPr/>
          <p:nvPr/>
        </p:nvSpPr>
        <p:spPr>
          <a:xfrm>
            <a:off x="2052425" y="2236300"/>
            <a:ext cx="1541999" cy="1433999"/>
          </a:xfrm>
          <a:prstGeom prst="ellipse">
            <a:avLst/>
          </a:prstGeom>
          <a:noFill/>
          <a:ln cap="flat" cmpd="sng" w="9525">
            <a:solidFill>
              <a:srgbClr val="FF0000"/>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78" name="Shape 78"/>
          <p:cNvSpPr/>
          <p:nvPr/>
        </p:nvSpPr>
        <p:spPr>
          <a:xfrm>
            <a:off x="4048675" y="2236312"/>
            <a:ext cx="1541999" cy="1433999"/>
          </a:xfrm>
          <a:prstGeom prst="ellipse">
            <a:avLst/>
          </a:prstGeom>
          <a:noFill/>
          <a:ln cap="flat" cmpd="sng" w="9525">
            <a:solidFill>
              <a:srgbClr val="FF0000"/>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3"/>
                                        </p:tgtEl>
                                        <p:attrNameLst>
                                          <p:attrName>style.visibility</p:attrName>
                                        </p:attrNameLst>
                                      </p:cBhvr>
                                      <p:to>
                                        <p:strVal val="visible"/>
                                      </p:to>
                                    </p:set>
                                    <p:animEffect filter="fade" transition="in">
                                      <p:cBhvr>
                                        <p:cTn dur="1000"/>
                                        <p:tgtEl>
                                          <p:spTgt spid="7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4"/>
                                        </p:tgtEl>
                                        <p:attrNameLst>
                                          <p:attrName>style.visibility</p:attrName>
                                        </p:attrNameLst>
                                      </p:cBhvr>
                                      <p:to>
                                        <p:strVal val="visible"/>
                                      </p:to>
                                    </p:set>
                                    <p:animEffect filter="fade" transition="in">
                                      <p:cBhvr>
                                        <p:cTn dur="1000"/>
                                        <p:tgtEl>
                                          <p:spTgt spid="7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5"/>
                                        </p:tgtEl>
                                        <p:attrNameLst>
                                          <p:attrName>style.visibility</p:attrName>
                                        </p:attrNameLst>
                                      </p:cBhvr>
                                      <p:to>
                                        <p:strVal val="visible"/>
                                      </p:to>
                                    </p:set>
                                    <p:animEffect filter="fade" transition="in">
                                      <p:cBhvr>
                                        <p:cTn dur="1000"/>
                                        <p:tgtEl>
                                          <p:spTgt spid="75"/>
                                        </p:tgtEl>
                                      </p:cBhvr>
                                    </p:animEffect>
                                  </p:childTnLst>
                                </p:cTn>
                              </p:par>
                              <p:par>
                                <p:cTn fill="hold" nodeType="withEffect" presetClass="entr" presetID="10" presetSubtype="0">
                                  <p:stCondLst>
                                    <p:cond delay="0"/>
                                  </p:stCondLst>
                                  <p:childTnLst>
                                    <p:set>
                                      <p:cBhvr>
                                        <p:cTn dur="1" fill="hold">
                                          <p:stCondLst>
                                            <p:cond delay="0"/>
                                          </p:stCondLst>
                                        </p:cTn>
                                        <p:tgtEl>
                                          <p:spTgt spid="77"/>
                                        </p:tgtEl>
                                        <p:attrNameLst>
                                          <p:attrName>style.visibility</p:attrName>
                                        </p:attrNameLst>
                                      </p:cBhvr>
                                      <p:to>
                                        <p:strVal val="visible"/>
                                      </p:to>
                                    </p:set>
                                    <p:animEffect filter="fade" transition="in">
                                      <p:cBhvr>
                                        <p:cTn dur="1000"/>
                                        <p:tgtEl>
                                          <p:spTgt spid="77"/>
                                        </p:tgtEl>
                                      </p:cBhvr>
                                    </p:animEffect>
                                  </p:childTnLst>
                                </p:cTn>
                              </p:par>
                              <p:par>
                                <p:cTn fill="hold" nodeType="withEffect" presetClass="entr" presetID="10" presetSubtype="0">
                                  <p:stCondLst>
                                    <p:cond delay="0"/>
                                  </p:stCondLst>
                                  <p:childTnLst>
                                    <p:set>
                                      <p:cBhvr>
                                        <p:cTn dur="1" fill="hold">
                                          <p:stCondLst>
                                            <p:cond delay="0"/>
                                          </p:stCondLst>
                                        </p:cTn>
                                        <p:tgtEl>
                                          <p:spTgt spid="78"/>
                                        </p:tgtEl>
                                        <p:attrNameLst>
                                          <p:attrName>style.visibility</p:attrName>
                                        </p:attrNameLst>
                                      </p:cBhvr>
                                      <p:to>
                                        <p:strVal val="visible"/>
                                      </p:to>
                                    </p:set>
                                    <p:animEffect filter="fade" transition="in">
                                      <p:cBhvr>
                                        <p:cTn dur="1000"/>
                                        <p:tgtEl>
                                          <p:spTgt spid="78"/>
                                        </p:tgtEl>
                                      </p:cBhvr>
                                    </p:animEffect>
                                  </p:childTnLst>
                                </p:cTn>
                              </p:par>
                              <p:par>
                                <p:cTn fill="hold" nodeType="withEffect" presetClass="entr" presetID="10" presetSubtype="0">
                                  <p:stCondLst>
                                    <p:cond delay="0"/>
                                  </p:stCondLst>
                                  <p:childTnLst>
                                    <p:set>
                                      <p:cBhvr>
                                        <p:cTn dur="1" fill="hold">
                                          <p:stCondLst>
                                            <p:cond delay="0"/>
                                          </p:stCondLst>
                                        </p:cTn>
                                        <p:tgtEl>
                                          <p:spTgt spid="76"/>
                                        </p:tgtEl>
                                        <p:attrNameLst>
                                          <p:attrName>style.visibility</p:attrName>
                                        </p:attrNameLst>
                                      </p:cBhvr>
                                      <p:to>
                                        <p:strVal val="visible"/>
                                      </p:to>
                                    </p:set>
                                    <p:animEffect filter="fade" transition="in">
                                      <p:cBhvr>
                                        <p:cTn dur="1000"/>
                                        <p:tgtEl>
                                          <p:spTgt spid="7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DBDBDB"/>
        </a:solidFill>
      </p:bgPr>
    </p:bg>
    <p:spTree>
      <p:nvGrpSpPr>
        <p:cNvPr id="82" name="Shape 82"/>
        <p:cNvGrpSpPr/>
        <p:nvPr/>
      </p:nvGrpSpPr>
      <p:grpSpPr>
        <a:xfrm>
          <a:off x="0" y="0"/>
          <a:ext cx="0" cy="0"/>
          <a:chOff x="0" y="0"/>
          <a:chExt cx="0" cy="0"/>
        </a:xfrm>
      </p:grpSpPr>
      <p:sp>
        <p:nvSpPr>
          <p:cNvPr id="83" name="Shape 83"/>
          <p:cNvSpPr txBox="1"/>
          <p:nvPr>
            <p:ph type="title"/>
          </p:nvPr>
        </p:nvSpPr>
        <p:spPr>
          <a:xfrm>
            <a:off x="311700" y="445025"/>
            <a:ext cx="8520599" cy="572699"/>
          </a:xfrm>
          <a:prstGeom prst="rect">
            <a:avLst/>
          </a:prstGeom>
        </p:spPr>
        <p:txBody>
          <a:bodyPr anchorCtr="0" anchor="t" bIns="91425" lIns="91425" rIns="91425" tIns="91425">
            <a:noAutofit/>
          </a:bodyPr>
          <a:lstStyle/>
          <a:p>
            <a:pPr lvl="0" rtl="0">
              <a:spcBef>
                <a:spcPts val="0"/>
              </a:spcBef>
              <a:buNone/>
            </a:pPr>
            <a:r>
              <a:rPr lang="en">
                <a:solidFill>
                  <a:schemeClr val="lt1"/>
                </a:solidFill>
              </a:rPr>
              <a:t>Time Series Analysis</a:t>
            </a:r>
          </a:p>
          <a:p>
            <a:pPr lvl="0" rtl="0">
              <a:spcBef>
                <a:spcPts val="0"/>
              </a:spcBef>
              <a:buNone/>
            </a:pPr>
            <a:r>
              <a:t/>
            </a:r>
            <a:endParaRPr/>
          </a:p>
        </p:txBody>
      </p:sp>
      <p:pic>
        <p:nvPicPr>
          <p:cNvPr id="84" name="Shape 84"/>
          <p:cNvPicPr preferRelativeResize="0"/>
          <p:nvPr/>
        </p:nvPicPr>
        <p:blipFill>
          <a:blip r:embed="rId3">
            <a:alphaModFix/>
          </a:blip>
          <a:stretch>
            <a:fillRect/>
          </a:stretch>
        </p:blipFill>
        <p:spPr>
          <a:xfrm>
            <a:off x="2997150" y="987772"/>
            <a:ext cx="6146849" cy="4179549"/>
          </a:xfrm>
          <a:prstGeom prst="rect">
            <a:avLst/>
          </a:prstGeom>
          <a:noFill/>
          <a:ln>
            <a:noFill/>
          </a:ln>
        </p:spPr>
      </p:pic>
      <p:pic>
        <p:nvPicPr>
          <p:cNvPr id="85" name="Shape 85"/>
          <p:cNvPicPr preferRelativeResize="0"/>
          <p:nvPr/>
        </p:nvPicPr>
        <p:blipFill>
          <a:blip r:embed="rId4">
            <a:alphaModFix/>
          </a:blip>
          <a:stretch>
            <a:fillRect/>
          </a:stretch>
        </p:blipFill>
        <p:spPr>
          <a:xfrm>
            <a:off x="9" y="987775"/>
            <a:ext cx="5900965" cy="4179549"/>
          </a:xfrm>
          <a:prstGeom prst="rect">
            <a:avLst/>
          </a:prstGeom>
          <a:noFill/>
          <a:ln>
            <a:noFill/>
          </a:ln>
        </p:spPr>
      </p:pic>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5"/>
                                        </p:tgtEl>
                                        <p:attrNameLst>
                                          <p:attrName>style.visibility</p:attrName>
                                        </p:attrNameLst>
                                      </p:cBhvr>
                                      <p:to>
                                        <p:strVal val="visible"/>
                                      </p:to>
                                    </p:set>
                                    <p:animEffect filter="fade" transition="in">
                                      <p:cBhvr>
                                        <p:cTn dur="1000"/>
                                        <p:tgtEl>
                                          <p:spTgt spid="8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D9D9D9"/>
        </a:solidFill>
      </p:bgPr>
    </p:bg>
    <p:spTree>
      <p:nvGrpSpPr>
        <p:cNvPr id="89" name="Shape 89"/>
        <p:cNvGrpSpPr/>
        <p:nvPr/>
      </p:nvGrpSpPr>
      <p:grpSpPr>
        <a:xfrm>
          <a:off x="0" y="0"/>
          <a:ext cx="0" cy="0"/>
          <a:chOff x="0" y="0"/>
          <a:chExt cx="0" cy="0"/>
        </a:xfrm>
      </p:grpSpPr>
      <p:sp>
        <p:nvSpPr>
          <p:cNvPr id="90" name="Shape 90"/>
          <p:cNvSpPr txBox="1"/>
          <p:nvPr>
            <p:ph type="title"/>
          </p:nvPr>
        </p:nvSpPr>
        <p:spPr>
          <a:xfrm>
            <a:off x="311700" y="445025"/>
            <a:ext cx="8520599" cy="572699"/>
          </a:xfrm>
          <a:prstGeom prst="rect">
            <a:avLst/>
          </a:prstGeom>
        </p:spPr>
        <p:txBody>
          <a:bodyPr anchorCtr="0" anchor="t" bIns="91425" lIns="91425" rIns="91425" tIns="91425">
            <a:noAutofit/>
          </a:bodyPr>
          <a:lstStyle/>
          <a:p>
            <a:pPr>
              <a:spcBef>
                <a:spcPts val="0"/>
              </a:spcBef>
              <a:buNone/>
            </a:pPr>
            <a:r>
              <a:rPr lang="en">
                <a:solidFill>
                  <a:schemeClr val="lt1"/>
                </a:solidFill>
              </a:rPr>
              <a:t>Trend Fitting</a:t>
            </a:r>
          </a:p>
        </p:txBody>
      </p:sp>
      <p:sp>
        <p:nvSpPr>
          <p:cNvPr id="91" name="Shape 91"/>
          <p:cNvSpPr txBox="1"/>
          <p:nvPr/>
        </p:nvSpPr>
        <p:spPr>
          <a:xfrm>
            <a:off x="7179725" y="1888700"/>
            <a:ext cx="1753799" cy="2318699"/>
          </a:xfrm>
          <a:prstGeom prst="rect">
            <a:avLst/>
          </a:prstGeom>
          <a:noFill/>
          <a:ln>
            <a:noFill/>
          </a:ln>
        </p:spPr>
        <p:txBody>
          <a:bodyPr anchorCtr="0" anchor="t" bIns="91425" lIns="91425" rIns="91425" tIns="91425">
            <a:noAutofit/>
          </a:bodyPr>
          <a:lstStyle/>
          <a:p>
            <a:pPr rtl="0">
              <a:spcBef>
                <a:spcPts val="0"/>
              </a:spcBef>
              <a:buNone/>
            </a:pPr>
            <a:r>
              <a:rPr lang="en" sz="2400">
                <a:solidFill>
                  <a:srgbClr val="E06666"/>
                </a:solidFill>
              </a:rPr>
              <a:t>CPI</a:t>
            </a:r>
          </a:p>
          <a:p>
            <a:pPr rtl="0">
              <a:spcBef>
                <a:spcPts val="0"/>
              </a:spcBef>
              <a:buNone/>
            </a:pPr>
            <a:r>
              <a:rPr lang="en" sz="2400">
                <a:solidFill>
                  <a:srgbClr val="E06666"/>
                </a:solidFill>
              </a:rPr>
              <a:t>PPI</a:t>
            </a:r>
          </a:p>
          <a:p>
            <a:pPr rtl="0">
              <a:spcBef>
                <a:spcPts val="0"/>
              </a:spcBef>
              <a:buNone/>
            </a:pPr>
            <a:r>
              <a:rPr lang="en" sz="2400">
                <a:solidFill>
                  <a:srgbClr val="E06666"/>
                </a:solidFill>
              </a:rPr>
              <a:t>Real GDP</a:t>
            </a:r>
          </a:p>
          <a:p>
            <a:pPr rtl="0">
              <a:spcBef>
                <a:spcPts val="0"/>
              </a:spcBef>
              <a:buNone/>
            </a:pPr>
            <a:r>
              <a:rPr lang="en" sz="2400">
                <a:solidFill>
                  <a:srgbClr val="E06666"/>
                </a:solidFill>
              </a:rPr>
              <a:t>M1</a:t>
            </a:r>
          </a:p>
          <a:p>
            <a:pPr rtl="0">
              <a:spcBef>
                <a:spcPts val="0"/>
              </a:spcBef>
              <a:buNone/>
            </a:pPr>
            <a:r>
              <a:rPr lang="en" sz="2400">
                <a:solidFill>
                  <a:srgbClr val="E06666"/>
                </a:solidFill>
              </a:rPr>
              <a:t>T10-T2</a:t>
            </a:r>
          </a:p>
          <a:p>
            <a:pPr>
              <a:spcBef>
                <a:spcPts val="0"/>
              </a:spcBef>
              <a:buNone/>
            </a:pPr>
            <a:r>
              <a:t/>
            </a:r>
            <a:endParaRPr sz="2400">
              <a:solidFill>
                <a:srgbClr val="E06666"/>
              </a:solidFill>
            </a:endParaRPr>
          </a:p>
        </p:txBody>
      </p:sp>
      <p:pic>
        <p:nvPicPr>
          <p:cNvPr id="92" name="Shape 92"/>
          <p:cNvPicPr preferRelativeResize="0"/>
          <p:nvPr/>
        </p:nvPicPr>
        <p:blipFill>
          <a:blip r:embed="rId3">
            <a:alphaModFix/>
          </a:blip>
          <a:stretch>
            <a:fillRect/>
          </a:stretch>
        </p:blipFill>
        <p:spPr>
          <a:xfrm>
            <a:off x="1133500" y="941025"/>
            <a:ext cx="6053224" cy="4202474"/>
          </a:xfrm>
          <a:prstGeom prst="rect">
            <a:avLst/>
          </a:prstGeom>
          <a:noFill/>
          <a:ln>
            <a:noFill/>
          </a:ln>
        </p:spPr>
      </p:pic>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D9D9D9"/>
        </a:solidFill>
      </p:bgPr>
    </p:bg>
    <p:spTree>
      <p:nvGrpSpPr>
        <p:cNvPr id="96" name="Shape 96"/>
        <p:cNvGrpSpPr/>
        <p:nvPr/>
      </p:nvGrpSpPr>
      <p:grpSpPr>
        <a:xfrm>
          <a:off x="0" y="0"/>
          <a:ext cx="0" cy="0"/>
          <a:chOff x="0" y="0"/>
          <a:chExt cx="0" cy="0"/>
        </a:xfrm>
      </p:grpSpPr>
      <p:sp>
        <p:nvSpPr>
          <p:cNvPr id="97" name="Shape 97"/>
          <p:cNvSpPr txBox="1"/>
          <p:nvPr>
            <p:ph type="title"/>
          </p:nvPr>
        </p:nvSpPr>
        <p:spPr>
          <a:xfrm>
            <a:off x="311700" y="445025"/>
            <a:ext cx="8520599" cy="572699"/>
          </a:xfrm>
          <a:prstGeom prst="rect">
            <a:avLst/>
          </a:prstGeom>
        </p:spPr>
        <p:txBody>
          <a:bodyPr anchorCtr="0" anchor="t" bIns="91425" lIns="91425" rIns="91425" tIns="91425">
            <a:noAutofit/>
          </a:bodyPr>
          <a:lstStyle/>
          <a:p>
            <a:pPr lvl="0" rtl="0">
              <a:spcBef>
                <a:spcPts val="0"/>
              </a:spcBef>
              <a:buNone/>
            </a:pPr>
            <a:r>
              <a:rPr lang="en">
                <a:solidFill>
                  <a:schemeClr val="lt1"/>
                </a:solidFill>
              </a:rPr>
              <a:t>Machine Learning Analysis</a:t>
            </a:r>
          </a:p>
        </p:txBody>
      </p:sp>
      <p:pic>
        <p:nvPicPr>
          <p:cNvPr id="98" name="Shape 98"/>
          <p:cNvPicPr preferRelativeResize="0"/>
          <p:nvPr/>
        </p:nvPicPr>
        <p:blipFill>
          <a:blip r:embed="rId3">
            <a:alphaModFix/>
          </a:blip>
          <a:stretch>
            <a:fillRect/>
          </a:stretch>
        </p:blipFill>
        <p:spPr>
          <a:xfrm>
            <a:off x="4440250" y="914405"/>
            <a:ext cx="4703749" cy="3394494"/>
          </a:xfrm>
          <a:prstGeom prst="rect">
            <a:avLst/>
          </a:prstGeom>
          <a:noFill/>
          <a:ln>
            <a:noFill/>
          </a:ln>
        </p:spPr>
      </p:pic>
      <p:pic>
        <p:nvPicPr>
          <p:cNvPr id="99" name="Shape 99"/>
          <p:cNvPicPr preferRelativeResize="0"/>
          <p:nvPr/>
        </p:nvPicPr>
        <p:blipFill>
          <a:blip r:embed="rId4">
            <a:alphaModFix/>
          </a:blip>
          <a:stretch>
            <a:fillRect/>
          </a:stretch>
        </p:blipFill>
        <p:spPr>
          <a:xfrm>
            <a:off x="22250" y="1824350"/>
            <a:ext cx="4589749" cy="3316425"/>
          </a:xfrm>
          <a:prstGeom prst="rect">
            <a:avLst/>
          </a:prstGeom>
          <a:noFill/>
          <a:ln>
            <a:noFill/>
          </a:ln>
        </p:spPr>
      </p:pic>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9"/>
                                        </p:tgtEl>
                                        <p:attrNameLst>
                                          <p:attrName>style.visibility</p:attrName>
                                        </p:attrNameLst>
                                      </p:cBhvr>
                                      <p:to>
                                        <p:strVal val="visible"/>
                                      </p:to>
                                    </p:set>
                                    <p:animEffect filter="fade" transition="in">
                                      <p:cBhvr>
                                        <p:cTn dur="1000"/>
                                        <p:tgtEl>
                                          <p:spTgt spid="9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D9D9D9"/>
        </a:solidFill>
      </p:bgPr>
    </p:bg>
    <p:spTree>
      <p:nvGrpSpPr>
        <p:cNvPr id="103" name="Shape 103"/>
        <p:cNvGrpSpPr/>
        <p:nvPr/>
      </p:nvGrpSpPr>
      <p:grpSpPr>
        <a:xfrm>
          <a:off x="0" y="0"/>
          <a:ext cx="0" cy="0"/>
          <a:chOff x="0" y="0"/>
          <a:chExt cx="0" cy="0"/>
        </a:xfrm>
      </p:grpSpPr>
      <p:sp>
        <p:nvSpPr>
          <p:cNvPr id="104" name="Shape 104"/>
          <p:cNvSpPr txBox="1"/>
          <p:nvPr>
            <p:ph type="title"/>
          </p:nvPr>
        </p:nvSpPr>
        <p:spPr>
          <a:xfrm>
            <a:off x="311700" y="445025"/>
            <a:ext cx="8520599" cy="572699"/>
          </a:xfrm>
          <a:prstGeom prst="rect">
            <a:avLst/>
          </a:prstGeom>
        </p:spPr>
        <p:txBody>
          <a:bodyPr anchorCtr="0" anchor="t" bIns="91425" lIns="91425" rIns="91425" tIns="91425">
            <a:noAutofit/>
          </a:bodyPr>
          <a:lstStyle/>
          <a:p>
            <a:pPr lvl="0" rtl="0">
              <a:spcBef>
                <a:spcPts val="0"/>
              </a:spcBef>
              <a:buNone/>
            </a:pPr>
            <a:r>
              <a:rPr lang="en">
                <a:solidFill>
                  <a:schemeClr val="lt1"/>
                </a:solidFill>
              </a:rPr>
              <a:t>Machine Learning Analysis</a:t>
            </a:r>
          </a:p>
        </p:txBody>
      </p:sp>
      <p:pic>
        <p:nvPicPr>
          <p:cNvPr id="105" name="Shape 105"/>
          <p:cNvPicPr preferRelativeResize="0"/>
          <p:nvPr/>
        </p:nvPicPr>
        <p:blipFill>
          <a:blip r:embed="rId3">
            <a:alphaModFix/>
          </a:blip>
          <a:stretch>
            <a:fillRect/>
          </a:stretch>
        </p:blipFill>
        <p:spPr>
          <a:xfrm>
            <a:off x="4371288" y="914400"/>
            <a:ext cx="4772712" cy="3448624"/>
          </a:xfrm>
          <a:prstGeom prst="rect">
            <a:avLst/>
          </a:prstGeom>
          <a:noFill/>
          <a:ln>
            <a:noFill/>
          </a:ln>
        </p:spPr>
      </p:pic>
      <p:pic>
        <p:nvPicPr>
          <p:cNvPr id="106" name="Shape 106"/>
          <p:cNvPicPr preferRelativeResize="0"/>
          <p:nvPr/>
        </p:nvPicPr>
        <p:blipFill>
          <a:blip r:embed="rId4">
            <a:alphaModFix/>
          </a:blip>
          <a:stretch>
            <a:fillRect/>
          </a:stretch>
        </p:blipFill>
        <p:spPr>
          <a:xfrm>
            <a:off x="0" y="1809650"/>
            <a:ext cx="4613850" cy="3333850"/>
          </a:xfrm>
          <a:prstGeom prst="rect">
            <a:avLst/>
          </a:prstGeom>
          <a:noFill/>
          <a:ln>
            <a:noFill/>
          </a:ln>
        </p:spPr>
      </p:pic>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
                                        </p:tgtEl>
                                        <p:attrNameLst>
                                          <p:attrName>style.visibility</p:attrName>
                                        </p:attrNameLst>
                                      </p:cBhvr>
                                      <p:to>
                                        <p:strVal val="visible"/>
                                      </p:to>
                                    </p:set>
                                    <p:animEffect filter="fade" transition="in">
                                      <p:cBhvr>
                                        <p:cTn dur="1000"/>
                                        <p:tgtEl>
                                          <p:spTgt spid="10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0" name="Shape 110"/>
        <p:cNvGrpSpPr/>
        <p:nvPr/>
      </p:nvGrpSpPr>
      <p:grpSpPr>
        <a:xfrm>
          <a:off x="0" y="0"/>
          <a:ext cx="0" cy="0"/>
          <a:chOff x="0" y="0"/>
          <a:chExt cx="0" cy="0"/>
        </a:xfrm>
      </p:grpSpPr>
      <p:pic>
        <p:nvPicPr>
          <p:cNvPr id="111" name="Shape 111"/>
          <p:cNvPicPr preferRelativeResize="0"/>
          <p:nvPr/>
        </p:nvPicPr>
        <p:blipFill>
          <a:blip r:embed="rId3">
            <a:alphaModFix amt="36000"/>
          </a:blip>
          <a:stretch>
            <a:fillRect/>
          </a:stretch>
        </p:blipFill>
        <p:spPr>
          <a:xfrm>
            <a:off x="0" y="0"/>
            <a:ext cx="9143999" cy="5143499"/>
          </a:xfrm>
          <a:prstGeom prst="rect">
            <a:avLst/>
          </a:prstGeom>
          <a:noFill/>
          <a:ln>
            <a:noFill/>
          </a:ln>
        </p:spPr>
      </p:pic>
      <p:sp>
        <p:nvSpPr>
          <p:cNvPr id="112" name="Shape 112"/>
          <p:cNvSpPr txBox="1"/>
          <p:nvPr/>
        </p:nvSpPr>
        <p:spPr>
          <a:xfrm>
            <a:off x="776175" y="481950"/>
            <a:ext cx="6908999" cy="1412400"/>
          </a:xfrm>
          <a:prstGeom prst="rect">
            <a:avLst/>
          </a:prstGeom>
          <a:noFill/>
          <a:ln>
            <a:noFill/>
          </a:ln>
        </p:spPr>
        <p:txBody>
          <a:bodyPr anchorCtr="0" anchor="t" bIns="91425" lIns="91425" rIns="91425" tIns="91425">
            <a:noAutofit/>
          </a:bodyPr>
          <a:lstStyle/>
          <a:p>
            <a:pPr>
              <a:spcBef>
                <a:spcPts val="0"/>
              </a:spcBef>
              <a:buNone/>
            </a:pPr>
            <a:r>
              <a:rPr lang="en" sz="6000">
                <a:solidFill>
                  <a:srgbClr val="F3F3F3"/>
                </a:solidFill>
              </a:rPr>
              <a:t>Win </a:t>
            </a:r>
            <a:r>
              <a:rPr lang="en" sz="6000">
                <a:solidFill>
                  <a:srgbClr val="F3F3F3"/>
                </a:solidFill>
              </a:rPr>
              <a:t>the market</a:t>
            </a:r>
          </a:p>
        </p:txBody>
      </p:sp>
      <p:pic>
        <p:nvPicPr>
          <p:cNvPr id="113" name="Shape 113"/>
          <p:cNvPicPr preferRelativeResize="0"/>
          <p:nvPr/>
        </p:nvPicPr>
        <p:blipFill>
          <a:blip r:embed="rId4">
            <a:alphaModFix/>
          </a:blip>
          <a:stretch>
            <a:fillRect/>
          </a:stretch>
        </p:blipFill>
        <p:spPr>
          <a:xfrm>
            <a:off x="5424125" y="1258775"/>
            <a:ext cx="3553950" cy="3553950"/>
          </a:xfrm>
          <a:prstGeom prst="rect">
            <a:avLst/>
          </a:prstGeom>
          <a:noFill/>
          <a:ln>
            <a:noFill/>
          </a:ln>
        </p:spPr>
      </p:pic>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simple-dark-2">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