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25" d="100"/>
          <a:sy n="125" d="100"/>
        </p:scale>
        <p:origin x="226" y="7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74030" y="110780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delete 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076082" y="121803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76543" y="1316671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deleteEntry</a:t>
            </a:r>
            <a:r>
              <a:rPr lang="en-US" sz="1400" dirty="0">
                <a:solidFill>
                  <a:srgbClr val="7030A0"/>
                </a:solidFill>
              </a:rPr>
              <a:t>(e)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cxnSpLocks/>
            <a:stCxn id="21" idx="3"/>
          </p:cNvCxnSpPr>
          <p:nvPr/>
        </p:nvCxnSpPr>
        <p:spPr>
          <a:xfrm>
            <a:off x="5933598" y="1864105"/>
            <a:ext cx="2097610" cy="1932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494792" y="6125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>
            <a:cxnSpLocks/>
          </p:cNvCxnSpPr>
          <p:nvPr/>
        </p:nvCxnSpPr>
        <p:spPr>
          <a:xfrm>
            <a:off x="8082543" y="925835"/>
            <a:ext cx="7684" cy="176882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8027988" y="1866037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EntryBookChangedEvent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handleEntryBookChangedEvent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handleEntryBookChangedEvent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8119843" y="1866037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406954" y="1711367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6DBE29C-339E-4DF0-9B3F-D28DB37A3EDD}"/>
              </a:ext>
            </a:extLst>
          </p:cNvPr>
          <p:cNvSpPr txBox="1"/>
          <p:nvPr/>
        </p:nvSpPr>
        <p:spPr>
          <a:xfrm>
            <a:off x="6009591" y="1633650"/>
            <a:ext cx="201441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saveEntryBook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EntryBook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D13E31B-6C9D-4E84-BBA1-AC4372EAE3C3}"/>
              </a:ext>
            </a:extLst>
          </p:cNvPr>
          <p:cNvCxnSpPr>
            <a:cxnSpLocks/>
          </p:cNvCxnSpPr>
          <p:nvPr/>
        </p:nvCxnSpPr>
        <p:spPr>
          <a:xfrm>
            <a:off x="5924158" y="2136109"/>
            <a:ext cx="2099845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</TotalTime>
  <Words>39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Jonathan Cheng</cp:lastModifiedBy>
  <cp:revision>65</cp:revision>
  <dcterms:created xsi:type="dcterms:W3CDTF">2016-07-22T14:33:02Z</dcterms:created>
  <dcterms:modified xsi:type="dcterms:W3CDTF">2019-03-31T17:48:20Z</dcterms:modified>
</cp:coreProperties>
</file>