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-322" y="-88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1604032"/>
            <a:ext cx="7471909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43274" y="2979476"/>
            <a:ext cx="133018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2208366" y="3197959"/>
            <a:ext cx="4034188" cy="755225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47" name="Straight Arrow Connector 46"/>
          <p:cNvCxnSpPr>
            <a:cxnSpLocks/>
            <a:stCxn id="48" idx="3"/>
            <a:endCxn id="55" idx="1"/>
          </p:cNvCxnSpPr>
          <p:nvPr/>
        </p:nvCxnSpPr>
        <p:spPr>
          <a:xfrm>
            <a:off x="2624360" y="3003033"/>
            <a:ext cx="204553" cy="8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67434" y="283929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899756" y="291366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5888461" y="285119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433535" y="293480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669583" y="302149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287180" y="255737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616731" y="294133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852779" y="2699954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287180" y="2880349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852779" y="3023241"/>
            <a:ext cx="434401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287180" y="320332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Link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852779" y="3028024"/>
            <a:ext cx="434401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0" name="Rectangle 8"/>
          <p:cNvSpPr/>
          <p:nvPr/>
        </p:nvSpPr>
        <p:spPr>
          <a:xfrm>
            <a:off x="3989874" y="2226894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5927372" y="357943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004763" y="310461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10040" y="3091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24680" y="31979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287180" y="222195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6852779" y="2364842"/>
            <a:ext cx="434401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041027" y="224884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828913" y="2821659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3899756" y="3000355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5400000">
            <a:off x="3751458" y="2324967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cxnSpLocks/>
            <a:stCxn id="68" idx="3"/>
            <a:endCxn id="55" idx="0"/>
          </p:cNvCxnSpPr>
          <p:nvPr/>
        </p:nvCxnSpPr>
        <p:spPr>
          <a:xfrm rot="10800000" flipV="1">
            <a:off x="3359255" y="2403815"/>
            <a:ext cx="434002" cy="41784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7E9B62-7698-4259-B10E-88ECF5E6750E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2208366" y="3817948"/>
            <a:ext cx="0" cy="13906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2019-04-02T07:57:12Z</dcterms:modified>
</cp:coreProperties>
</file>