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50" d="100"/>
          <a:sy n="150" d="100"/>
        </p:scale>
        <p:origin x="-1075" y="-106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248275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EntryBookStorage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82906" y="3169744"/>
            <a:ext cx="16957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651403" y="3166001"/>
            <a:ext cx="1703234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JsonEntryBook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EntryBook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  <a:stCxn id="74" idx="0"/>
            <a:endCxn id="73" idx="2"/>
          </p:cNvCxnSpPr>
          <p:nvPr/>
        </p:nvCxnSpPr>
        <p:spPr>
          <a:xfrm rot="16200000" flipV="1">
            <a:off x="8077993" y="2992019"/>
            <a:ext cx="335208" cy="1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6" y="2477656"/>
            <a:ext cx="1259719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30" b="1" dirty="0" err="1">
                <a:solidFill>
                  <a:schemeClr val="accent6">
                    <a:lumMod val="75000"/>
                  </a:schemeClr>
                </a:solidFill>
              </a:rPr>
              <a:t>JsonAdaptedEntry</a:t>
            </a:r>
            <a:endParaRPr lang="en-SG" sz="103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Rectangle 8">
            <a:extLst>
              <a:ext uri="{FF2B5EF4-FFF2-40B4-BE49-F238E27FC236}">
                <a16:creationId xmlns:a16="http://schemas.microsoft.com/office/drawing/2014/main" id="{6D467E5C-14E7-487C-AD02-F73CF1EE1B2E}"/>
              </a:ext>
            </a:extLst>
          </p:cNvPr>
          <p:cNvSpPr/>
          <p:nvPr/>
        </p:nvSpPr>
        <p:spPr>
          <a:xfrm>
            <a:off x="2873943" y="3720713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ArticleStorage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3B1FDB6-8AD9-4F9C-B2D1-B07C1ABFB8CC}"/>
              </a:ext>
            </a:extLst>
          </p:cNvPr>
          <p:cNvCxnSpPr>
            <a:stCxn id="28" idx="3"/>
            <a:endCxn id="26" idx="1"/>
          </p:cNvCxnSpPr>
          <p:nvPr/>
        </p:nvCxnSpPr>
        <p:spPr>
          <a:xfrm>
            <a:off x="2653133" y="3888809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" name="Flowchart: Decision 96">
            <a:extLst>
              <a:ext uri="{FF2B5EF4-FFF2-40B4-BE49-F238E27FC236}">
                <a16:creationId xmlns:a16="http://schemas.microsoft.com/office/drawing/2014/main" id="{6FB55475-7618-47ED-9C22-CB46B592F0FB}"/>
              </a:ext>
            </a:extLst>
          </p:cNvPr>
          <p:cNvSpPr/>
          <p:nvPr/>
        </p:nvSpPr>
        <p:spPr>
          <a:xfrm>
            <a:off x="2417085" y="3802119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29" name="Elbow Connector 63">
            <a:extLst>
              <a:ext uri="{FF2B5EF4-FFF2-40B4-BE49-F238E27FC236}">
                <a16:creationId xmlns:a16="http://schemas.microsoft.com/office/drawing/2014/main" id="{72A8A347-6278-4FEE-9F5E-E04F87CC7EAF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 flipV="1">
            <a:off x="4394804" y="3894093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0" name="Isosceles Triangle 102">
            <a:extLst>
              <a:ext uri="{FF2B5EF4-FFF2-40B4-BE49-F238E27FC236}">
                <a16:creationId xmlns:a16="http://schemas.microsoft.com/office/drawing/2014/main" id="{91ED47D6-A694-423D-837B-A6FAEABFCEF2}"/>
              </a:ext>
            </a:extLst>
          </p:cNvPr>
          <p:cNvSpPr/>
          <p:nvPr/>
        </p:nvSpPr>
        <p:spPr>
          <a:xfrm rot="5400000" flipV="1">
            <a:off x="4171790" y="3806332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0FED571F-5BB8-44EB-A789-396D0B27E03C}"/>
              </a:ext>
            </a:extLst>
          </p:cNvPr>
          <p:cNvSpPr/>
          <p:nvPr/>
        </p:nvSpPr>
        <p:spPr>
          <a:xfrm>
            <a:off x="4618128" y="3720713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DataDirectory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ArticleStorage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8AE38E-8A8C-4849-94B3-EA362E7465F8}"/>
              </a:ext>
            </a:extLst>
          </p:cNvPr>
          <p:cNvSpPr txBox="1"/>
          <p:nvPr/>
        </p:nvSpPr>
        <p:spPr>
          <a:xfrm>
            <a:off x="2650619" y="2467996"/>
            <a:ext cx="154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69D12D-B948-4A50-9DB3-356D16428DA4}"/>
              </a:ext>
            </a:extLst>
          </p:cNvPr>
          <p:cNvSpPr txBox="1"/>
          <p:nvPr/>
        </p:nvSpPr>
        <p:spPr>
          <a:xfrm>
            <a:off x="2659370" y="3072620"/>
            <a:ext cx="154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5CDBE5-7B99-4C43-A359-E2A4698E0BE8}"/>
              </a:ext>
            </a:extLst>
          </p:cNvPr>
          <p:cNvSpPr txBox="1"/>
          <p:nvPr/>
        </p:nvSpPr>
        <p:spPr>
          <a:xfrm>
            <a:off x="2659370" y="3629609"/>
            <a:ext cx="154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2018-12-01T13:20:17Z</dcterms:created>
  <dcterms:modified xsi:type="dcterms:W3CDTF">2019-04-02T07:46:42Z</dcterms:modified>
</cp:coreProperties>
</file>