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44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1554" y="2987023"/>
            <a:ext cx="1295400" cy="444639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09495" y="2199100"/>
            <a:ext cx="1295400" cy="526905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endCxn id="3" idx="1"/>
          </p:cNvCxnSpPr>
          <p:nvPr/>
        </p:nvCxnSpPr>
        <p:spPr>
          <a:xfrm flipV="1">
            <a:off x="2568895" y="3209343"/>
            <a:ext cx="842659" cy="411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8895" y="2481605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0"/>
            <a:endCxn id="5" idx="2"/>
          </p:cNvCxnSpPr>
          <p:nvPr/>
        </p:nvCxnSpPr>
        <p:spPr>
          <a:xfrm flipH="1" flipV="1">
            <a:off x="4057195" y="2726005"/>
            <a:ext cx="2059" cy="26101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4" idx="3"/>
          </p:cNvCxnSpPr>
          <p:nvPr/>
        </p:nvCxnSpPr>
        <p:spPr>
          <a:xfrm>
            <a:off x="6612469" y="2467190"/>
            <a:ext cx="100753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2019-03-31T16:01:14Z</dcterms:modified>
</cp:coreProperties>
</file>