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6700" autoAdjust="0"/>
  </p:normalViewPr>
  <p:slideViewPr>
    <p:cSldViewPr showGuides="1">
      <p:cViewPr>
        <p:scale>
          <a:sx n="125" d="100"/>
          <a:sy n="125" d="100"/>
        </p:scale>
        <p:origin x="72" y="-5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73075" y="838200"/>
            <a:ext cx="6237325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827125" y="1143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FD7AB98D-20E0-4C4F-B1CF-502840EC9B3E}"/>
              </a:ext>
            </a:extLst>
          </p:cNvPr>
          <p:cNvSpPr/>
          <p:nvPr/>
        </p:nvSpPr>
        <p:spPr>
          <a:xfrm>
            <a:off x="2138285" y="11430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EntryBook</a:t>
            </a:r>
            <a:r>
              <a:rPr lang="en-US" sz="1050" dirty="0">
                <a:solidFill>
                  <a:schemeClr val="bg1"/>
                </a:solidFill>
              </a:rPr>
              <a:t> Parser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ACA846D5-898A-4167-9A01-AB8FAB558330}"/>
              </a:ext>
            </a:extLst>
          </p:cNvPr>
          <p:cNvSpPr/>
          <p:nvPr/>
        </p:nvSpPr>
        <p:spPr>
          <a:xfrm>
            <a:off x="4837925" y="2533428"/>
            <a:ext cx="9906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d:Delete 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4A0F2039-A30F-4311-957B-5EA80D5343D7}"/>
              </a:ext>
            </a:extLst>
          </p:cNvPr>
          <p:cNvSpPr/>
          <p:nvPr/>
        </p:nvSpPr>
        <p:spPr>
          <a:xfrm>
            <a:off x="6051433" y="3579965"/>
            <a:ext cx="111136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r>
              <a:rPr lang="en-SG" sz="1050" dirty="0">
                <a:solidFill>
                  <a:schemeClr val="bg1"/>
                </a:solidFill>
              </a:rPr>
              <a:t> Result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6C682AF2-691F-4783-8F95-8F9ABD43AB6A}"/>
              </a:ext>
            </a:extLst>
          </p:cNvPr>
          <p:cNvSpPr/>
          <p:nvPr/>
        </p:nvSpPr>
        <p:spPr>
          <a:xfrm>
            <a:off x="7063958" y="1207545"/>
            <a:ext cx="990600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:Model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D404ED-B13F-44EC-B40C-071AD6C4977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373943" y="1489760"/>
            <a:ext cx="0" cy="2855075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A3C13CD-4A97-41C2-BD7C-DD3EA49DD0BF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685103" y="1489760"/>
            <a:ext cx="1545" cy="1749820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5CB94A-6445-4EEC-B194-D35F924D40D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7559258" y="1554305"/>
            <a:ext cx="0" cy="2969374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C3EFA20-51C9-438C-BD15-E13880B790C2}"/>
              </a:ext>
            </a:extLst>
          </p:cNvPr>
          <p:cNvCxnSpPr>
            <a:cxnSpLocks/>
          </p:cNvCxnSpPr>
          <p:nvPr/>
        </p:nvCxnSpPr>
        <p:spPr>
          <a:xfrm>
            <a:off x="5301491" y="2850892"/>
            <a:ext cx="0" cy="1492503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6C123D9-0DCF-4D10-A528-A7B472D39735}"/>
              </a:ext>
            </a:extLst>
          </p:cNvPr>
          <p:cNvSpPr/>
          <p:nvPr/>
        </p:nvSpPr>
        <p:spPr>
          <a:xfrm>
            <a:off x="1318594" y="1724630"/>
            <a:ext cx="101757" cy="2618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D9DA055-D63A-4081-858C-577CE84D4C74}"/>
              </a:ext>
            </a:extLst>
          </p:cNvPr>
          <p:cNvSpPr/>
          <p:nvPr/>
        </p:nvSpPr>
        <p:spPr>
          <a:xfrm>
            <a:off x="2631424" y="1944089"/>
            <a:ext cx="115404" cy="11800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3042DF6-2553-4AC6-AC91-DACBE3F50042}"/>
              </a:ext>
            </a:extLst>
          </p:cNvPr>
          <p:cNvSpPr/>
          <p:nvPr/>
        </p:nvSpPr>
        <p:spPr>
          <a:xfrm>
            <a:off x="5257799" y="2901524"/>
            <a:ext cx="110475" cy="772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D31739-4FAB-44BE-AE43-9A91ECCFC06D}"/>
              </a:ext>
            </a:extLst>
          </p:cNvPr>
          <p:cNvSpPr/>
          <p:nvPr/>
        </p:nvSpPr>
        <p:spPr>
          <a:xfrm>
            <a:off x="7510807" y="3333122"/>
            <a:ext cx="94294" cy="161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B9F0B60-8EFE-4867-AC39-631FEEFB0280}"/>
              </a:ext>
            </a:extLst>
          </p:cNvPr>
          <p:cNvSpPr/>
          <p:nvPr/>
        </p:nvSpPr>
        <p:spPr>
          <a:xfrm>
            <a:off x="5262561" y="3265707"/>
            <a:ext cx="96619" cy="9252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6D248750-3A18-476E-B67E-FB7C8A78C7A1}"/>
              </a:ext>
            </a:extLst>
          </p:cNvPr>
          <p:cNvSpPr/>
          <p:nvPr/>
        </p:nvSpPr>
        <p:spPr>
          <a:xfrm>
            <a:off x="3444062" y="1828800"/>
            <a:ext cx="117095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DeleteCommand</a:t>
            </a:r>
            <a:r>
              <a:rPr lang="en-US" sz="1050" dirty="0">
                <a:solidFill>
                  <a:schemeClr val="bg1"/>
                </a:solidFill>
              </a:rPr>
              <a:t> 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9870B3-ECD4-4119-928B-E82B4224314E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4029540" y="2175560"/>
            <a:ext cx="9060" cy="948640"/>
          </a:xfrm>
          <a:prstGeom prst="line">
            <a:avLst/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31291BE-1C67-436F-B8A3-C850B1FB7C8E}"/>
              </a:ext>
            </a:extLst>
          </p:cNvPr>
          <p:cNvSpPr/>
          <p:nvPr/>
        </p:nvSpPr>
        <p:spPr>
          <a:xfrm>
            <a:off x="3985443" y="2508013"/>
            <a:ext cx="100120" cy="5136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131C53-C8EF-4D00-8FFB-9D505DF94225}"/>
              </a:ext>
            </a:extLst>
          </p:cNvPr>
          <p:cNvSpPr/>
          <p:nvPr/>
        </p:nvSpPr>
        <p:spPr>
          <a:xfrm>
            <a:off x="3981037" y="2165515"/>
            <a:ext cx="96641" cy="151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11F1C19-DDAE-4FBB-AB07-AE257DA4D1E9}"/>
              </a:ext>
            </a:extLst>
          </p:cNvPr>
          <p:cNvSpPr/>
          <p:nvPr/>
        </p:nvSpPr>
        <p:spPr>
          <a:xfrm>
            <a:off x="6556457" y="3913996"/>
            <a:ext cx="96641" cy="1514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7F2F1BE-BF44-43EC-A869-94D02FCBB2D8}"/>
              </a:ext>
            </a:extLst>
          </p:cNvPr>
          <p:cNvCxnSpPr/>
          <p:nvPr/>
        </p:nvCxnSpPr>
        <p:spPr>
          <a:xfrm>
            <a:off x="304800" y="1724631"/>
            <a:ext cx="1013795" cy="0"/>
          </a:xfrm>
          <a:prstGeom prst="straightConnector1">
            <a:avLst/>
          </a:prstGeom>
          <a:ln w="9525">
            <a:solidFill>
              <a:srgbClr val="00B05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F895472-2A5A-4E61-A339-B171D47CEBCF}"/>
              </a:ext>
            </a:extLst>
          </p:cNvPr>
          <p:cNvCxnSpPr>
            <a:cxnSpLocks/>
          </p:cNvCxnSpPr>
          <p:nvPr/>
        </p:nvCxnSpPr>
        <p:spPr>
          <a:xfrm>
            <a:off x="1415497" y="1951680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AE2A9C-A74C-45B5-A2E5-8D2A3288DA5B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2764098" y="2002180"/>
            <a:ext cx="679964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C54DA21-0C6D-4D6B-834B-52268612A3C7}"/>
              </a:ext>
            </a:extLst>
          </p:cNvPr>
          <p:cNvCxnSpPr>
            <a:cxnSpLocks/>
          </p:cNvCxnSpPr>
          <p:nvPr/>
        </p:nvCxnSpPr>
        <p:spPr>
          <a:xfrm>
            <a:off x="2764098" y="2514600"/>
            <a:ext cx="1216939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8B8084C-300B-49F7-A031-F8B30C0A3D3D}"/>
              </a:ext>
            </a:extLst>
          </p:cNvPr>
          <p:cNvCxnSpPr>
            <a:cxnSpLocks/>
          </p:cNvCxnSpPr>
          <p:nvPr/>
        </p:nvCxnSpPr>
        <p:spPr>
          <a:xfrm>
            <a:off x="4038600" y="2706808"/>
            <a:ext cx="791237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E9E5DA9-E625-49A9-813A-2BAD799B121A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359180" y="3728354"/>
            <a:ext cx="692253" cy="5446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F0CCEC0-A220-4188-8FC7-859D4FF89951}"/>
              </a:ext>
            </a:extLst>
          </p:cNvPr>
          <p:cNvCxnSpPr>
            <a:cxnSpLocks/>
          </p:cNvCxnSpPr>
          <p:nvPr/>
        </p:nvCxnSpPr>
        <p:spPr>
          <a:xfrm>
            <a:off x="1367046" y="3265707"/>
            <a:ext cx="3909916" cy="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D5E4132-3846-48B8-B78C-7695AE8007C3}"/>
              </a:ext>
            </a:extLst>
          </p:cNvPr>
          <p:cNvCxnSpPr>
            <a:cxnSpLocks/>
          </p:cNvCxnSpPr>
          <p:nvPr/>
        </p:nvCxnSpPr>
        <p:spPr>
          <a:xfrm>
            <a:off x="5370575" y="3327172"/>
            <a:ext cx="2133601" cy="5950"/>
          </a:xfrm>
          <a:prstGeom prst="straightConnector1">
            <a:avLst/>
          </a:prstGeom>
          <a:ln w="9525">
            <a:solidFill>
              <a:srgbClr val="0070C0"/>
            </a:solidFill>
            <a:prstDash val="solid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28289C9-B9D2-4F28-B973-23E3D2AFE9F0}"/>
              </a:ext>
            </a:extLst>
          </p:cNvPr>
          <p:cNvCxnSpPr>
            <a:cxnSpLocks/>
          </p:cNvCxnSpPr>
          <p:nvPr/>
        </p:nvCxnSpPr>
        <p:spPr>
          <a:xfrm flipH="1">
            <a:off x="1415497" y="3115056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36945F-75F7-4200-A935-184331F5BFCB}"/>
              </a:ext>
            </a:extLst>
          </p:cNvPr>
          <p:cNvCxnSpPr>
            <a:cxnSpLocks/>
          </p:cNvCxnSpPr>
          <p:nvPr/>
        </p:nvCxnSpPr>
        <p:spPr>
          <a:xfrm flipH="1">
            <a:off x="2764098" y="2317014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132161D-7E04-4951-92A8-B8EBDFBFE615}"/>
              </a:ext>
            </a:extLst>
          </p:cNvPr>
          <p:cNvCxnSpPr>
            <a:cxnSpLocks/>
          </p:cNvCxnSpPr>
          <p:nvPr/>
        </p:nvCxnSpPr>
        <p:spPr>
          <a:xfrm flipH="1">
            <a:off x="2756332" y="3020568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B3E0F3-8EDB-4F53-948B-4C5F8C4DA488}"/>
              </a:ext>
            </a:extLst>
          </p:cNvPr>
          <p:cNvCxnSpPr>
            <a:cxnSpLocks/>
          </p:cNvCxnSpPr>
          <p:nvPr/>
        </p:nvCxnSpPr>
        <p:spPr>
          <a:xfrm flipH="1">
            <a:off x="4085563" y="2983992"/>
            <a:ext cx="1218609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2424FC7-B3D6-455B-9992-60F0E3F7E6B7}"/>
              </a:ext>
            </a:extLst>
          </p:cNvPr>
          <p:cNvCxnSpPr>
            <a:cxnSpLocks/>
          </p:cNvCxnSpPr>
          <p:nvPr/>
        </p:nvCxnSpPr>
        <p:spPr>
          <a:xfrm flipH="1">
            <a:off x="1415497" y="4191000"/>
            <a:ext cx="3841713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3287B94-2108-469C-A9D1-788EBAC7B3B8}"/>
              </a:ext>
            </a:extLst>
          </p:cNvPr>
          <p:cNvCxnSpPr>
            <a:cxnSpLocks/>
          </p:cNvCxnSpPr>
          <p:nvPr/>
        </p:nvCxnSpPr>
        <p:spPr>
          <a:xfrm flipH="1">
            <a:off x="304800" y="4343397"/>
            <a:ext cx="1013795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A2B1FA6-B40A-41BF-992F-DE2997B5858A}"/>
              </a:ext>
            </a:extLst>
          </p:cNvPr>
          <p:cNvCxnSpPr>
            <a:cxnSpLocks/>
          </p:cNvCxnSpPr>
          <p:nvPr/>
        </p:nvCxnSpPr>
        <p:spPr>
          <a:xfrm flipH="1" flipV="1">
            <a:off x="5368274" y="4065495"/>
            <a:ext cx="1183666" cy="6096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F04CC34-E1CB-4BC5-8C91-0E7B8C14D750}"/>
              </a:ext>
            </a:extLst>
          </p:cNvPr>
          <p:cNvCxnSpPr>
            <a:cxnSpLocks/>
          </p:cNvCxnSpPr>
          <p:nvPr/>
        </p:nvCxnSpPr>
        <p:spPr>
          <a:xfrm flipH="1">
            <a:off x="5359180" y="3493008"/>
            <a:ext cx="2132008" cy="0"/>
          </a:xfrm>
          <a:prstGeom prst="straightConnector1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arrow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80DBD03D-E5CB-4AD2-AFCE-EB6C606C9F32}"/>
              </a:ext>
            </a:extLst>
          </p:cNvPr>
          <p:cNvSpPr txBox="1"/>
          <p:nvPr/>
        </p:nvSpPr>
        <p:spPr>
          <a:xfrm>
            <a:off x="221401" y="1513780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execute(“delete 1”)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FDF1370-99AC-43C8-98D9-76E5F9BA5314}"/>
              </a:ext>
            </a:extLst>
          </p:cNvPr>
          <p:cNvSpPr txBox="1"/>
          <p:nvPr/>
        </p:nvSpPr>
        <p:spPr>
          <a:xfrm>
            <a:off x="3915767" y="3044805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082FDA1-1C61-442A-B096-DB19E9C00E18}"/>
              </a:ext>
            </a:extLst>
          </p:cNvPr>
          <p:cNvSpPr txBox="1"/>
          <p:nvPr/>
        </p:nvSpPr>
        <p:spPr>
          <a:xfrm>
            <a:off x="5189898" y="4277654"/>
            <a:ext cx="223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x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C51DAC5-6E62-4905-BAFB-A7DBF16CBFF1}"/>
              </a:ext>
            </a:extLst>
          </p:cNvPr>
          <p:cNvSpPr txBox="1"/>
          <p:nvPr/>
        </p:nvSpPr>
        <p:spPr>
          <a:xfrm>
            <a:off x="1482955" y="1744612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parse(“delete 1”)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B312F84-B70B-4FCB-BF7B-1EDFF20D8513}"/>
              </a:ext>
            </a:extLst>
          </p:cNvPr>
          <p:cNvSpPr txBox="1"/>
          <p:nvPr/>
        </p:nvSpPr>
        <p:spPr>
          <a:xfrm>
            <a:off x="3031495" y="2321582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parse(“1”)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FF65FD8-488C-43A1-94C1-A659E521811C}"/>
              </a:ext>
            </a:extLst>
          </p:cNvPr>
          <p:cNvSpPr txBox="1"/>
          <p:nvPr/>
        </p:nvSpPr>
        <p:spPr>
          <a:xfrm>
            <a:off x="3047997" y="3072223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0C070DE-E3C4-4E8E-8E13-8947F6C9ADEF}"/>
              </a:ext>
            </a:extLst>
          </p:cNvPr>
          <p:cNvSpPr txBox="1"/>
          <p:nvPr/>
        </p:nvSpPr>
        <p:spPr>
          <a:xfrm>
            <a:off x="6126313" y="3124164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err="1">
                <a:solidFill>
                  <a:srgbClr val="7030A0"/>
                </a:solidFill>
              </a:rPr>
              <a:t>deleteEntry</a:t>
            </a:r>
            <a:r>
              <a:rPr lang="en-SG" sz="900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F93904-41E5-4EB6-B5FE-2B67D1457360}"/>
              </a:ext>
            </a:extLst>
          </p:cNvPr>
          <p:cNvSpPr txBox="1"/>
          <p:nvPr/>
        </p:nvSpPr>
        <p:spPr>
          <a:xfrm>
            <a:off x="2815685" y="3979955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203D6A9-D725-45C3-9450-F5FB146F409D}"/>
              </a:ext>
            </a:extLst>
          </p:cNvPr>
          <p:cNvSpPr txBox="1"/>
          <p:nvPr/>
        </p:nvSpPr>
        <p:spPr>
          <a:xfrm>
            <a:off x="562637" y="4139346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91C82FD-C6A7-47F1-9F3D-0561A0FFE96D}"/>
              </a:ext>
            </a:extLst>
          </p:cNvPr>
          <p:cNvSpPr txBox="1"/>
          <p:nvPr/>
        </p:nvSpPr>
        <p:spPr>
          <a:xfrm>
            <a:off x="1879704" y="2912006"/>
            <a:ext cx="11137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5">
              <a:lumMod val="75000"/>
            </a:schemeClr>
          </a:solidFill>
          <a:prstDash val="sysDot"/>
          <a:headEnd type="none" w="med" len="med"/>
          <a:tailEnd type="arrow" w="med" len="med"/>
        </a:ln>
        <a:effectLst/>
      </a:spPr>
      <a:bodyPr/>
      <a:lstStyle/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45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Jonathan Cheng</cp:lastModifiedBy>
  <cp:revision>149</cp:revision>
  <cp:lastPrinted>2019-03-31T16:49:55Z</cp:lastPrinted>
  <dcterms:created xsi:type="dcterms:W3CDTF">2016-07-22T14:33:02Z</dcterms:created>
  <dcterms:modified xsi:type="dcterms:W3CDTF">2019-04-02T09:04:31Z</dcterms:modified>
</cp:coreProperties>
</file>