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-648" y="-1661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/>
          <p:cNvSpPr/>
          <p:nvPr/>
        </p:nvSpPr>
        <p:spPr>
          <a:xfrm>
            <a:off x="1754912" y="3324621"/>
            <a:ext cx="144768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49" name="Rectangle 8"/>
          <p:cNvSpPr/>
          <p:nvPr/>
        </p:nvSpPr>
        <p:spPr>
          <a:xfrm>
            <a:off x="3730715" y="3353144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UniqueEntryList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201752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437800" y="3524601"/>
            <a:ext cx="292915" cy="19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282183" y="334777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4886966" y="343077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123014" y="3517465"/>
            <a:ext cx="159169" cy="369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6680903" y="3053948"/>
            <a:ext cx="8672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Title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010453" y="34379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6246501" y="319653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6680903" y="3376926"/>
            <a:ext cx="8672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6246501" y="351981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6680903" y="3699904"/>
            <a:ext cx="86727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Link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6246501" y="352460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3293478" y="35485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103762" y="358762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3724378" y="2696571"/>
            <a:ext cx="115696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54" idx="0"/>
            <a:endCxn id="52" idx="1"/>
          </p:cNvCxnSpPr>
          <p:nvPr/>
        </p:nvCxnSpPr>
        <p:spPr>
          <a:xfrm rot="5400000" flipH="1" flipV="1">
            <a:off x="3201687" y="3025884"/>
            <a:ext cx="709111" cy="336271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5682850" y="292043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B9F96195-942D-4692-91B7-CF34229E7461}"/>
              </a:ext>
            </a:extLst>
          </p:cNvPr>
          <p:cNvSpPr/>
          <p:nvPr/>
        </p:nvSpPr>
        <p:spPr>
          <a:xfrm rot="16200000">
            <a:off x="5521988" y="31544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59" name="Elbow Connector 63">
            <a:extLst>
              <a:ext uri="{FF2B5EF4-FFF2-40B4-BE49-F238E27FC236}">
                <a16:creationId xmlns:a16="http://schemas.microsoft.com/office/drawing/2014/main" id="{E2D6A56C-A223-4236-A1F0-7EFEBA2FC940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4852786" y="2722716"/>
            <a:ext cx="432916" cy="11129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6D68104-33BB-4C8F-B764-F3F0B25E592B}"/>
              </a:ext>
            </a:extLst>
          </p:cNvPr>
          <p:cNvSpPr/>
          <p:nvPr/>
        </p:nvSpPr>
        <p:spPr>
          <a:xfrm>
            <a:off x="5285702" y="254933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A2ABF0-4DA8-43EE-BACE-A737C4E4CFEC}"/>
              </a:ext>
            </a:extLst>
          </p:cNvPr>
          <p:cNvSpPr txBox="1"/>
          <p:nvPr/>
        </p:nvSpPr>
        <p:spPr>
          <a:xfrm>
            <a:off x="5103762" y="276772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F9406A-39C7-4163-8880-BB65541FC08E}"/>
              </a:ext>
            </a:extLst>
          </p:cNvPr>
          <p:cNvSpPr txBox="1"/>
          <p:nvPr/>
        </p:nvSpPr>
        <p:spPr>
          <a:xfrm>
            <a:off x="3335606" y="266268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1" name="Flowchart: Decision 96">
            <a:extLst>
              <a:ext uri="{FF2B5EF4-FFF2-40B4-BE49-F238E27FC236}">
                <a16:creationId xmlns:a16="http://schemas.microsoft.com/office/drawing/2014/main" id="{233007D4-EEA2-4CA6-ACFE-1517B654224E}"/>
              </a:ext>
            </a:extLst>
          </p:cNvPr>
          <p:cNvSpPr/>
          <p:nvPr/>
        </p:nvSpPr>
        <p:spPr>
          <a:xfrm>
            <a:off x="4879835" y="27517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D5DFB8C5-B0B0-46C1-967B-4449112ABD6F}"/>
              </a:ext>
            </a:extLst>
          </p:cNvPr>
          <p:cNvCxnSpPr>
            <a:cxnSpLocks/>
            <a:stCxn id="55" idx="3"/>
            <a:endCxn id="67" idx="2"/>
          </p:cNvCxnSpPr>
          <p:nvPr/>
        </p:nvCxnSpPr>
        <p:spPr>
          <a:xfrm rot="16200000" flipV="1">
            <a:off x="5526404" y="3009488"/>
            <a:ext cx="227001" cy="21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2018-12-05T01:15:03Z</dcterms:created>
  <dcterms:modified xsi:type="dcterms:W3CDTF">2019-04-02T08:02:38Z</dcterms:modified>
</cp:coreProperties>
</file>