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1" d="100"/>
          <a:sy n="81" d="100"/>
        </p:scale>
        <p:origin x="171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604032"/>
            <a:ext cx="7471909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43274" y="2979476"/>
            <a:ext cx="133018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2208366" y="3197959"/>
            <a:ext cx="4034188" cy="75522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Arrow Connector 46"/>
          <p:cNvCxnSpPr>
            <a:cxnSpLocks/>
            <a:stCxn id="48" idx="3"/>
            <a:endCxn id="55" idx="1"/>
          </p:cNvCxnSpPr>
          <p:nvPr/>
        </p:nvCxnSpPr>
        <p:spPr>
          <a:xfrm>
            <a:off x="2624360" y="3003033"/>
            <a:ext cx="204553" cy="8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67434" y="283929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899756" y="291366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88461" y="285119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433535" y="293480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669583" y="302149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87180" y="25573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16731" y="29413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852779" y="2699954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87180" y="2880349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852779" y="3023241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87180" y="320332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Link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852779" y="3028024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3989874" y="222689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27372" y="357943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004763" y="3104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10040" y="3091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49290" y="279228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4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4680" y="31979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87180" y="222195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52779" y="2364842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41027" y="22488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828913" y="2821659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899756" y="3000355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5400000">
            <a:off x="3751458" y="232496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0"/>
          </p:cNvCxnSpPr>
          <p:nvPr/>
        </p:nvCxnSpPr>
        <p:spPr>
          <a:xfrm rot="10800000" flipV="1">
            <a:off x="3359255" y="2403815"/>
            <a:ext cx="434002" cy="41784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7E9B62-7698-4259-B10E-88ECF5E6750E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2208366" y="3817948"/>
            <a:ext cx="0" cy="13906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2019-04-02T09:17:48Z</dcterms:modified>
</cp:coreProperties>
</file>