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6073" autoAdjust="0"/>
  </p:normalViewPr>
  <p:slideViewPr>
    <p:cSldViewPr showGuides="1">
      <p:cViewPr>
        <p:scale>
          <a:sx n="100" d="100"/>
          <a:sy n="100" d="100"/>
        </p:scale>
        <p:origin x="58" y="-118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9" indent="0">
              <a:buNone/>
              <a:defRPr sz="1000"/>
            </a:lvl3pPr>
            <a:lvl4pPr marL="1371643" indent="0">
              <a:buNone/>
              <a:defRPr sz="900"/>
            </a:lvl4pPr>
            <a:lvl5pPr marL="1828858" indent="0">
              <a:buNone/>
              <a:defRPr sz="900"/>
            </a:lvl5pPr>
            <a:lvl6pPr marL="2286072" indent="0">
              <a:buNone/>
              <a:defRPr sz="900"/>
            </a:lvl6pPr>
            <a:lvl7pPr marL="2743286" indent="0">
              <a:buNone/>
              <a:defRPr sz="900"/>
            </a:lvl7pPr>
            <a:lvl8pPr marL="3200501" indent="0">
              <a:buNone/>
              <a:defRPr sz="900"/>
            </a:lvl8pPr>
            <a:lvl9pPr marL="36577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9" indent="0">
              <a:buNone/>
              <a:defRPr sz="2400"/>
            </a:lvl3pPr>
            <a:lvl4pPr marL="1371643" indent="0">
              <a:buNone/>
              <a:defRPr sz="2000"/>
            </a:lvl4pPr>
            <a:lvl5pPr marL="1828858" indent="0">
              <a:buNone/>
              <a:defRPr sz="2000"/>
            </a:lvl5pPr>
            <a:lvl6pPr marL="2286072" indent="0">
              <a:buNone/>
              <a:defRPr sz="2000"/>
            </a:lvl6pPr>
            <a:lvl7pPr marL="2743286" indent="0">
              <a:buNone/>
              <a:defRPr sz="2000"/>
            </a:lvl7pPr>
            <a:lvl8pPr marL="3200501" indent="0">
              <a:buNone/>
              <a:defRPr sz="2000"/>
            </a:lvl8pPr>
            <a:lvl9pPr marL="365771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9" indent="0">
              <a:buNone/>
              <a:defRPr sz="1000"/>
            </a:lvl3pPr>
            <a:lvl4pPr marL="1371643" indent="0">
              <a:buNone/>
              <a:defRPr sz="900"/>
            </a:lvl4pPr>
            <a:lvl5pPr marL="1828858" indent="0">
              <a:buNone/>
              <a:defRPr sz="900"/>
            </a:lvl5pPr>
            <a:lvl6pPr marL="2286072" indent="0">
              <a:buNone/>
              <a:defRPr sz="900"/>
            </a:lvl6pPr>
            <a:lvl7pPr marL="2743286" indent="0">
              <a:buNone/>
              <a:defRPr sz="900"/>
            </a:lvl7pPr>
            <a:lvl8pPr marL="3200501" indent="0">
              <a:buNone/>
              <a:defRPr sz="900"/>
            </a:lvl8pPr>
            <a:lvl9pPr marL="36577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1" indent="-342911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4" indent="-285759" algn="l" defTabSz="914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4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8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3" indent="-228607" algn="l" defTabSz="914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9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8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2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6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1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5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607129CD-F268-4FAF-B6C0-8DC73C88C0E2}"/>
              </a:ext>
            </a:extLst>
          </p:cNvPr>
          <p:cNvSpPr/>
          <p:nvPr/>
        </p:nvSpPr>
        <p:spPr>
          <a:xfrm>
            <a:off x="773075" y="838199"/>
            <a:ext cx="6237325" cy="533399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CEAF263-A7FD-4B4B-9180-4E789465FF47}"/>
              </a:ext>
            </a:extLst>
          </p:cNvPr>
          <p:cNvSpPr/>
          <p:nvPr/>
        </p:nvSpPr>
        <p:spPr>
          <a:xfrm>
            <a:off x="827125" y="1143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3679F0-599B-43E5-A5A5-9171EE0F353D}"/>
              </a:ext>
            </a:extLst>
          </p:cNvPr>
          <p:cNvSpPr/>
          <p:nvPr/>
        </p:nvSpPr>
        <p:spPr>
          <a:xfrm>
            <a:off x="2138285" y="1143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4DF8F8E-0DD8-4F95-9B26-5EB7D3879988}"/>
              </a:ext>
            </a:extLst>
          </p:cNvPr>
          <p:cNvSpPr/>
          <p:nvPr/>
        </p:nvSpPr>
        <p:spPr>
          <a:xfrm>
            <a:off x="4837925" y="2533428"/>
            <a:ext cx="9906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f:Feed 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8CCC7D-FD7F-4DC3-B191-9E8A4BCC53B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67046" y="1489760"/>
            <a:ext cx="6897" cy="4606240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FF817C-DB36-4BFD-A429-5484328AE4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85103" y="1489760"/>
            <a:ext cx="0" cy="4606240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D028BF-09D5-4FD2-B051-277AE002759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303584" y="2969506"/>
            <a:ext cx="8864" cy="2888592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81583E-6FCA-457A-85EF-97456974D816}"/>
              </a:ext>
            </a:extLst>
          </p:cNvPr>
          <p:cNvSpPr/>
          <p:nvPr/>
        </p:nvSpPr>
        <p:spPr>
          <a:xfrm>
            <a:off x="1318594" y="1724629"/>
            <a:ext cx="101757" cy="41385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DA9DB-B23F-4B07-B928-0D260289BB90}"/>
              </a:ext>
            </a:extLst>
          </p:cNvPr>
          <p:cNvSpPr/>
          <p:nvPr/>
        </p:nvSpPr>
        <p:spPr>
          <a:xfrm>
            <a:off x="2631424" y="1944089"/>
            <a:ext cx="115404" cy="11800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DD6947-BED2-4DD3-86B4-D84A25E29482}"/>
              </a:ext>
            </a:extLst>
          </p:cNvPr>
          <p:cNvSpPr/>
          <p:nvPr/>
        </p:nvSpPr>
        <p:spPr>
          <a:xfrm>
            <a:off x="5257210" y="2892222"/>
            <a:ext cx="110475" cy="77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10EAA-6518-40A0-B641-E248AE470F6B}"/>
              </a:ext>
            </a:extLst>
          </p:cNvPr>
          <p:cNvSpPr/>
          <p:nvPr/>
        </p:nvSpPr>
        <p:spPr>
          <a:xfrm>
            <a:off x="5262561" y="3265707"/>
            <a:ext cx="96619" cy="24442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4184CA2-A3E5-471F-9A64-6B3C55EB9835}"/>
              </a:ext>
            </a:extLst>
          </p:cNvPr>
          <p:cNvSpPr/>
          <p:nvPr/>
        </p:nvSpPr>
        <p:spPr>
          <a:xfrm>
            <a:off x="3444062" y="1828800"/>
            <a:ext cx="117095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FeedCommand</a:t>
            </a:r>
            <a:r>
              <a:rPr lang="en-US" sz="1050" dirty="0">
                <a:solidFill>
                  <a:schemeClr val="bg1"/>
                </a:solidFill>
              </a:rPr>
              <a:t> 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8090A0-D18B-473C-8DBA-67E917E0576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29540" y="2175560"/>
            <a:ext cx="9060" cy="948640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C0622-7CBB-46EB-9AB7-C0809BEB7EF9}"/>
              </a:ext>
            </a:extLst>
          </p:cNvPr>
          <p:cNvSpPr/>
          <p:nvPr/>
        </p:nvSpPr>
        <p:spPr>
          <a:xfrm>
            <a:off x="3985443" y="2508013"/>
            <a:ext cx="100120" cy="5136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365EE0-891A-45C0-8D56-8742FD9D681A}"/>
              </a:ext>
            </a:extLst>
          </p:cNvPr>
          <p:cNvSpPr/>
          <p:nvPr/>
        </p:nvSpPr>
        <p:spPr>
          <a:xfrm>
            <a:off x="3981037" y="2165515"/>
            <a:ext cx="96641" cy="151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B4D70-36DC-479B-99DA-0DE3DCAE3064}"/>
              </a:ext>
            </a:extLst>
          </p:cNvPr>
          <p:cNvSpPr/>
          <p:nvPr/>
        </p:nvSpPr>
        <p:spPr>
          <a:xfrm>
            <a:off x="6556457" y="5425310"/>
            <a:ext cx="96641" cy="151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C3B45-116E-4DF0-A274-B1FBACEDE706}"/>
              </a:ext>
            </a:extLst>
          </p:cNvPr>
          <p:cNvCxnSpPr/>
          <p:nvPr/>
        </p:nvCxnSpPr>
        <p:spPr>
          <a:xfrm>
            <a:off x="304800" y="1724631"/>
            <a:ext cx="101379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84BCA-4632-4AEB-8814-0C719DCB06F9}"/>
              </a:ext>
            </a:extLst>
          </p:cNvPr>
          <p:cNvCxnSpPr>
            <a:cxnSpLocks/>
          </p:cNvCxnSpPr>
          <p:nvPr/>
        </p:nvCxnSpPr>
        <p:spPr>
          <a:xfrm>
            <a:off x="1415497" y="1951680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F94A7-F676-4B06-BB41-594D7F0DFE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64098" y="2002180"/>
            <a:ext cx="679964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78EB20-80F1-4F5D-8D9E-1BD75F604C4C}"/>
              </a:ext>
            </a:extLst>
          </p:cNvPr>
          <p:cNvCxnSpPr>
            <a:cxnSpLocks/>
          </p:cNvCxnSpPr>
          <p:nvPr/>
        </p:nvCxnSpPr>
        <p:spPr>
          <a:xfrm>
            <a:off x="2764098" y="2514600"/>
            <a:ext cx="121693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428A23-32CB-4146-8D20-5B46CAAD4C9A}"/>
              </a:ext>
            </a:extLst>
          </p:cNvPr>
          <p:cNvCxnSpPr>
            <a:cxnSpLocks/>
          </p:cNvCxnSpPr>
          <p:nvPr/>
        </p:nvCxnSpPr>
        <p:spPr>
          <a:xfrm>
            <a:off x="4038600" y="2706808"/>
            <a:ext cx="791237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56B1-9BAD-493A-86E9-A0CA27453764}"/>
              </a:ext>
            </a:extLst>
          </p:cNvPr>
          <p:cNvCxnSpPr>
            <a:cxnSpLocks/>
          </p:cNvCxnSpPr>
          <p:nvPr/>
        </p:nvCxnSpPr>
        <p:spPr>
          <a:xfrm>
            <a:off x="5359180" y="5239668"/>
            <a:ext cx="692253" cy="5446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73676-6FCA-42DC-A909-903F9B7FC29F}"/>
              </a:ext>
            </a:extLst>
          </p:cNvPr>
          <p:cNvCxnSpPr>
            <a:cxnSpLocks/>
          </p:cNvCxnSpPr>
          <p:nvPr/>
        </p:nvCxnSpPr>
        <p:spPr>
          <a:xfrm>
            <a:off x="1367046" y="3265707"/>
            <a:ext cx="3909916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C886B9-0848-45F1-B333-9137E887F8FA}"/>
              </a:ext>
            </a:extLst>
          </p:cNvPr>
          <p:cNvCxnSpPr>
            <a:cxnSpLocks/>
          </p:cNvCxnSpPr>
          <p:nvPr/>
        </p:nvCxnSpPr>
        <p:spPr>
          <a:xfrm flipH="1">
            <a:off x="1415497" y="3115056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F632CF-DDEE-41CC-A8CE-7628B6EE8E44}"/>
              </a:ext>
            </a:extLst>
          </p:cNvPr>
          <p:cNvCxnSpPr>
            <a:cxnSpLocks/>
          </p:cNvCxnSpPr>
          <p:nvPr/>
        </p:nvCxnSpPr>
        <p:spPr>
          <a:xfrm flipH="1">
            <a:off x="2764098" y="2317014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204219-7908-46DE-B160-DB3E0439ADFE}"/>
              </a:ext>
            </a:extLst>
          </p:cNvPr>
          <p:cNvCxnSpPr>
            <a:cxnSpLocks/>
          </p:cNvCxnSpPr>
          <p:nvPr/>
        </p:nvCxnSpPr>
        <p:spPr>
          <a:xfrm flipH="1">
            <a:off x="2756332" y="3020568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AFB5D1-1363-4445-AFB1-C7758F10169A}"/>
              </a:ext>
            </a:extLst>
          </p:cNvPr>
          <p:cNvCxnSpPr>
            <a:cxnSpLocks/>
          </p:cNvCxnSpPr>
          <p:nvPr/>
        </p:nvCxnSpPr>
        <p:spPr>
          <a:xfrm flipH="1">
            <a:off x="4085563" y="2983992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080F35-73B0-4337-95A8-0ED86C77B1C0}"/>
              </a:ext>
            </a:extLst>
          </p:cNvPr>
          <p:cNvCxnSpPr>
            <a:cxnSpLocks/>
          </p:cNvCxnSpPr>
          <p:nvPr/>
        </p:nvCxnSpPr>
        <p:spPr>
          <a:xfrm flipH="1">
            <a:off x="1415497" y="5710774"/>
            <a:ext cx="3841713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3B47E0-8663-4D9A-9EBD-80FAC78FD7CF}"/>
              </a:ext>
            </a:extLst>
          </p:cNvPr>
          <p:cNvCxnSpPr>
            <a:cxnSpLocks/>
          </p:cNvCxnSpPr>
          <p:nvPr/>
        </p:nvCxnSpPr>
        <p:spPr>
          <a:xfrm flipH="1">
            <a:off x="304800" y="5863171"/>
            <a:ext cx="101379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02C16D-2013-418A-B18A-83697BB4AE19}"/>
              </a:ext>
            </a:extLst>
          </p:cNvPr>
          <p:cNvCxnSpPr>
            <a:cxnSpLocks/>
          </p:cNvCxnSpPr>
          <p:nvPr/>
        </p:nvCxnSpPr>
        <p:spPr>
          <a:xfrm flipH="1" flipV="1">
            <a:off x="5368274" y="5576809"/>
            <a:ext cx="1183666" cy="6096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637418-9BF5-477C-AB0D-3D25DFFA8607}"/>
              </a:ext>
            </a:extLst>
          </p:cNvPr>
          <p:cNvSpPr txBox="1"/>
          <p:nvPr/>
        </p:nvSpPr>
        <p:spPr>
          <a:xfrm>
            <a:off x="3915767" y="3044805"/>
            <a:ext cx="223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A2DD2-283F-4903-A042-ECB8A51BD89C}"/>
              </a:ext>
            </a:extLst>
          </p:cNvPr>
          <p:cNvSpPr txBox="1"/>
          <p:nvPr/>
        </p:nvSpPr>
        <p:spPr>
          <a:xfrm>
            <a:off x="5192579" y="5810460"/>
            <a:ext cx="223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300E1-CAF1-4969-B935-BC0CDC15817B}"/>
              </a:ext>
            </a:extLst>
          </p:cNvPr>
          <p:cNvSpPr txBox="1"/>
          <p:nvPr/>
        </p:nvSpPr>
        <p:spPr>
          <a:xfrm>
            <a:off x="1482955" y="1744612"/>
            <a:ext cx="1361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parse(“feed </a:t>
            </a:r>
            <a:r>
              <a:rPr lang="en-SG" sz="900" dirty="0" err="1">
                <a:solidFill>
                  <a:srgbClr val="0070C0"/>
                </a:solidFill>
              </a:rPr>
              <a:t>feedUrl</a:t>
            </a:r>
            <a:r>
              <a:rPr lang="en-SG" sz="9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D5B1A2-30E2-4E0E-9D42-395DBEBD369D}"/>
              </a:ext>
            </a:extLst>
          </p:cNvPr>
          <p:cNvSpPr txBox="1"/>
          <p:nvPr/>
        </p:nvSpPr>
        <p:spPr>
          <a:xfrm>
            <a:off x="2971800" y="2321582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parse(“</a:t>
            </a:r>
            <a:r>
              <a:rPr lang="en-SG" sz="900" dirty="0" err="1">
                <a:solidFill>
                  <a:srgbClr val="0070C0"/>
                </a:solidFill>
              </a:rPr>
              <a:t>feedUrl</a:t>
            </a:r>
            <a:r>
              <a:rPr lang="en-SG" sz="9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1B6259-4188-4B08-87EB-00155EE30D67}"/>
              </a:ext>
            </a:extLst>
          </p:cNvPr>
          <p:cNvSpPr txBox="1"/>
          <p:nvPr/>
        </p:nvSpPr>
        <p:spPr>
          <a:xfrm>
            <a:off x="3047997" y="3072223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B6BC4-8A43-4B44-B611-738152C9B6A6}"/>
              </a:ext>
            </a:extLst>
          </p:cNvPr>
          <p:cNvSpPr txBox="1"/>
          <p:nvPr/>
        </p:nvSpPr>
        <p:spPr>
          <a:xfrm>
            <a:off x="2815685" y="5491269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C1DAC5-B357-46DF-850D-CC38F4BBE864}"/>
              </a:ext>
            </a:extLst>
          </p:cNvPr>
          <p:cNvSpPr txBox="1"/>
          <p:nvPr/>
        </p:nvSpPr>
        <p:spPr>
          <a:xfrm>
            <a:off x="562637" y="5659120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D69BB5-55BE-4466-BA07-1D07DA6050FA}"/>
              </a:ext>
            </a:extLst>
          </p:cNvPr>
          <p:cNvSpPr txBox="1"/>
          <p:nvPr/>
        </p:nvSpPr>
        <p:spPr>
          <a:xfrm>
            <a:off x="1879704" y="2912006"/>
            <a:ext cx="314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1C1AA8-7500-415C-9BBA-765E75023A0D}"/>
              </a:ext>
            </a:extLst>
          </p:cNvPr>
          <p:cNvSpPr txBox="1"/>
          <p:nvPr/>
        </p:nvSpPr>
        <p:spPr>
          <a:xfrm>
            <a:off x="76200" y="1524994"/>
            <a:ext cx="1440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execute(“feed </a:t>
            </a:r>
            <a:r>
              <a:rPr lang="en-SG" sz="900" dirty="0" err="1">
                <a:solidFill>
                  <a:srgbClr val="0070C0"/>
                </a:solidFill>
              </a:rPr>
              <a:t>feedUrl</a:t>
            </a:r>
            <a:r>
              <a:rPr lang="en-SG" sz="9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3145342E-3677-467C-A38F-D609236C185D}"/>
              </a:ext>
            </a:extLst>
          </p:cNvPr>
          <p:cNvSpPr/>
          <p:nvPr/>
        </p:nvSpPr>
        <p:spPr>
          <a:xfrm>
            <a:off x="6049093" y="5108457"/>
            <a:ext cx="111136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SG" sz="1050" dirty="0">
                <a:solidFill>
                  <a:schemeClr val="bg1"/>
                </a:solidFill>
              </a:rPr>
              <a:t> Result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4" name="Rectangle 65">
            <a:extLst>
              <a:ext uri="{FF2B5EF4-FFF2-40B4-BE49-F238E27FC236}">
                <a16:creationId xmlns:a16="http://schemas.microsoft.com/office/drawing/2014/main" id="{DBC04029-2210-4331-A8D1-BD40845A61A6}"/>
              </a:ext>
            </a:extLst>
          </p:cNvPr>
          <p:cNvSpPr/>
          <p:nvPr/>
        </p:nvSpPr>
        <p:spPr>
          <a:xfrm>
            <a:off x="7277443" y="838199"/>
            <a:ext cx="1942753" cy="532891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AC39A4CE-1981-4285-8E39-EAF19C8355AA}"/>
              </a:ext>
            </a:extLst>
          </p:cNvPr>
          <p:cNvSpPr/>
          <p:nvPr/>
        </p:nvSpPr>
        <p:spPr>
          <a:xfrm>
            <a:off x="7499101" y="1144707"/>
            <a:ext cx="1093635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7">
            <a:extLst>
              <a:ext uri="{FF2B5EF4-FFF2-40B4-BE49-F238E27FC236}">
                <a16:creationId xmlns:a16="http://schemas.microsoft.com/office/drawing/2014/main" id="{E13A4816-F439-4109-93DD-90710AE9E19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045919" y="1491467"/>
            <a:ext cx="0" cy="46045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F53C042-C64E-4F55-AAED-6B36CAFA35DC}"/>
              </a:ext>
            </a:extLst>
          </p:cNvPr>
          <p:cNvSpPr/>
          <p:nvPr/>
        </p:nvSpPr>
        <p:spPr>
          <a:xfrm>
            <a:off x="7995039" y="3946616"/>
            <a:ext cx="101757" cy="1681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28D89A-37F3-4A66-86AF-03487BCE8CA5}"/>
              </a:ext>
            </a:extLst>
          </p:cNvPr>
          <p:cNvCxnSpPr>
            <a:cxnSpLocks/>
          </p:cNvCxnSpPr>
          <p:nvPr/>
        </p:nvCxnSpPr>
        <p:spPr>
          <a:xfrm>
            <a:off x="5326420" y="3946616"/>
            <a:ext cx="266861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286387-6170-4C18-8649-A1775A58C15D}"/>
              </a:ext>
            </a:extLst>
          </p:cNvPr>
          <p:cNvSpPr txBox="1"/>
          <p:nvPr/>
        </p:nvSpPr>
        <p:spPr>
          <a:xfrm>
            <a:off x="5587778" y="4231752"/>
            <a:ext cx="2429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setContext(CONTEXT_SEARCH)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DF1378-74EE-4990-B825-97EF79FAE9AF}"/>
              </a:ext>
            </a:extLst>
          </p:cNvPr>
          <p:cNvCxnSpPr>
            <a:cxnSpLocks/>
          </p:cNvCxnSpPr>
          <p:nvPr/>
        </p:nvCxnSpPr>
        <p:spPr>
          <a:xfrm>
            <a:off x="5326301" y="3395246"/>
            <a:ext cx="4655899" cy="1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>
            <a:extLst>
              <a:ext uri="{FF2B5EF4-FFF2-40B4-BE49-F238E27FC236}">
                <a16:creationId xmlns:a16="http://schemas.microsoft.com/office/drawing/2014/main" id="{7A16471D-53BF-4AAB-8683-45240F551FED}"/>
              </a:ext>
            </a:extLst>
          </p:cNvPr>
          <p:cNvSpPr/>
          <p:nvPr/>
        </p:nvSpPr>
        <p:spPr>
          <a:xfrm>
            <a:off x="9487239" y="1143000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  <a:r>
              <a:rPr lang="en-US" sz="1050" dirty="0" err="1">
                <a:solidFill>
                  <a:schemeClr val="tx1"/>
                </a:solidFill>
              </a:rPr>
              <a:t>FeedUtil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7">
            <a:extLst>
              <a:ext uri="{FF2B5EF4-FFF2-40B4-BE49-F238E27FC236}">
                <a16:creationId xmlns:a16="http://schemas.microsoft.com/office/drawing/2014/main" id="{39E10283-45C2-4A70-98B3-89EE1FF35188}"/>
              </a:ext>
            </a:extLst>
          </p:cNvPr>
          <p:cNvCxnSpPr>
            <a:cxnSpLocks/>
          </p:cNvCxnSpPr>
          <p:nvPr/>
        </p:nvCxnSpPr>
        <p:spPr>
          <a:xfrm>
            <a:off x="10044982" y="1522300"/>
            <a:ext cx="0" cy="45737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CD7C0BC-98ED-45BD-8E81-6508943A5947}"/>
              </a:ext>
            </a:extLst>
          </p:cNvPr>
          <p:cNvSpPr/>
          <p:nvPr/>
        </p:nvSpPr>
        <p:spPr>
          <a:xfrm>
            <a:off x="9991564" y="3395247"/>
            <a:ext cx="101757" cy="1861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FD84D2-9752-4EEB-A2F8-E967A3BCCF77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368275" y="3581401"/>
            <a:ext cx="4674168" cy="508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7BF051-D2D9-4CF2-8DA2-6D3865B836A7}"/>
              </a:ext>
            </a:extLst>
          </p:cNvPr>
          <p:cNvSpPr txBox="1"/>
          <p:nvPr/>
        </p:nvSpPr>
        <p:spPr>
          <a:xfrm>
            <a:off x="6143956" y="3167694"/>
            <a:ext cx="1344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70C0"/>
                </a:solidFill>
              </a:rPr>
              <a:t>fromFeedUrl</a:t>
            </a:r>
            <a:r>
              <a:rPr lang="en-SG" sz="900" dirty="0">
                <a:solidFill>
                  <a:srgbClr val="0070C0"/>
                </a:solidFill>
              </a:rPr>
              <a:t>(“</a:t>
            </a:r>
            <a:r>
              <a:rPr lang="en-SG" sz="900" dirty="0" err="1">
                <a:solidFill>
                  <a:srgbClr val="0070C0"/>
                </a:solidFill>
              </a:rPr>
              <a:t>feedUrl</a:t>
            </a:r>
            <a:r>
              <a:rPr lang="en-SG" sz="9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AB3CB3-8BEC-4A43-BF58-443B1053E16D}"/>
              </a:ext>
            </a:extLst>
          </p:cNvPr>
          <p:cNvSpPr txBox="1"/>
          <p:nvPr/>
        </p:nvSpPr>
        <p:spPr>
          <a:xfrm>
            <a:off x="6471648" y="3366311"/>
            <a:ext cx="1344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entryBook</a:t>
            </a:r>
            <a:endParaRPr lang="en-SG" sz="9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1BA2F6-BC42-4F38-9A92-F00FD4F256A0}"/>
              </a:ext>
            </a:extLst>
          </p:cNvPr>
          <p:cNvCxnSpPr>
            <a:cxnSpLocks/>
          </p:cNvCxnSpPr>
          <p:nvPr/>
        </p:nvCxnSpPr>
        <p:spPr>
          <a:xfrm flipH="1" flipV="1">
            <a:off x="5359180" y="4114795"/>
            <a:ext cx="2623576" cy="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24EE614-1B8F-4281-89A9-FE7CD25E3250}"/>
              </a:ext>
            </a:extLst>
          </p:cNvPr>
          <p:cNvSpPr txBox="1"/>
          <p:nvPr/>
        </p:nvSpPr>
        <p:spPr>
          <a:xfrm>
            <a:off x="5998702" y="3745870"/>
            <a:ext cx="1760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70C0"/>
                </a:solidFill>
              </a:rPr>
              <a:t>setSearchEntryBook</a:t>
            </a:r>
            <a:r>
              <a:rPr lang="en-SG" sz="900" dirty="0">
                <a:solidFill>
                  <a:srgbClr val="0070C0"/>
                </a:solidFill>
              </a:rPr>
              <a:t>(</a:t>
            </a:r>
            <a:r>
              <a:rPr lang="en-SG" sz="900" dirty="0" err="1">
                <a:solidFill>
                  <a:srgbClr val="0070C0"/>
                </a:solidFill>
              </a:rPr>
              <a:t>entryBook</a:t>
            </a:r>
            <a:r>
              <a:rPr lang="en-SG" sz="9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5F2E53-15DA-4473-A11C-CFC85AA76920}"/>
              </a:ext>
            </a:extLst>
          </p:cNvPr>
          <p:cNvSpPr/>
          <p:nvPr/>
        </p:nvSpPr>
        <p:spPr>
          <a:xfrm>
            <a:off x="7991602" y="4432482"/>
            <a:ext cx="101757" cy="551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FF220D-0521-4C88-BF7A-EA35201E3AD4}"/>
              </a:ext>
            </a:extLst>
          </p:cNvPr>
          <p:cNvCxnSpPr>
            <a:cxnSpLocks/>
          </p:cNvCxnSpPr>
          <p:nvPr/>
        </p:nvCxnSpPr>
        <p:spPr>
          <a:xfrm>
            <a:off x="5322983" y="4432482"/>
            <a:ext cx="266861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153EC9-6784-4522-B62E-B2011178407C}"/>
              </a:ext>
            </a:extLst>
          </p:cNvPr>
          <p:cNvCxnSpPr>
            <a:cxnSpLocks/>
          </p:cNvCxnSpPr>
          <p:nvPr/>
        </p:nvCxnSpPr>
        <p:spPr>
          <a:xfrm flipH="1" flipV="1">
            <a:off x="5351933" y="4983817"/>
            <a:ext cx="2623576" cy="5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ACB5DCD-7117-4533-8D96-B4554B51BE5D}"/>
              </a:ext>
            </a:extLst>
          </p:cNvPr>
          <p:cNvSpPr/>
          <p:nvPr/>
        </p:nvSpPr>
        <p:spPr>
          <a:xfrm>
            <a:off x="8068958" y="4673213"/>
            <a:ext cx="96641" cy="151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120">
            <a:extLst>
              <a:ext uri="{FF2B5EF4-FFF2-40B4-BE49-F238E27FC236}">
                <a16:creationId xmlns:a16="http://schemas.microsoft.com/office/drawing/2014/main" id="{234341B6-8E33-488D-9E68-23A0CB67D1D7}"/>
              </a:ext>
            </a:extLst>
          </p:cNvPr>
          <p:cNvCxnSpPr>
            <a:cxnSpLocks/>
          </p:cNvCxnSpPr>
          <p:nvPr/>
        </p:nvCxnSpPr>
        <p:spPr>
          <a:xfrm>
            <a:off x="8062013" y="4579549"/>
            <a:ext cx="112082" cy="87946"/>
          </a:xfrm>
          <a:prstGeom prst="curvedConnector3">
            <a:avLst>
              <a:gd name="adj1" fmla="val 24206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78AA4A9-7E24-45D6-9EE6-59A332D8D0E6}"/>
              </a:ext>
            </a:extLst>
          </p:cNvPr>
          <p:cNvSpPr txBox="1"/>
          <p:nvPr/>
        </p:nvSpPr>
        <p:spPr>
          <a:xfrm>
            <a:off x="8211451" y="4392623"/>
            <a:ext cx="1846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7030A0"/>
                </a:solidFill>
              </a:rPr>
              <a:t>displayEntryBook</a:t>
            </a:r>
            <a:r>
              <a:rPr lang="en-SG" sz="900" dirty="0">
                <a:solidFill>
                  <a:srgbClr val="7030A0"/>
                </a:solidFill>
              </a:rPr>
              <a:t>(</a:t>
            </a:r>
            <a:r>
              <a:rPr lang="en-SG" sz="900" dirty="0" err="1">
                <a:solidFill>
                  <a:srgbClr val="7030A0"/>
                </a:solidFill>
              </a:rPr>
              <a:t>searchEntryBook</a:t>
            </a:r>
            <a:r>
              <a:rPr lang="en-SG" sz="9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1C0439-B254-414F-B2D1-9E7038E93906}"/>
              </a:ext>
            </a:extLst>
          </p:cNvPr>
          <p:cNvSpPr txBox="1"/>
          <p:nvPr/>
        </p:nvSpPr>
        <p:spPr>
          <a:xfrm>
            <a:off x="3261371" y="2810898"/>
            <a:ext cx="277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9238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prstDash val="sysDot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64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176</cp:revision>
  <cp:lastPrinted>2019-03-31T16:49:55Z</cp:lastPrinted>
  <dcterms:created xsi:type="dcterms:W3CDTF">2016-07-22T14:33:02Z</dcterms:created>
  <dcterms:modified xsi:type="dcterms:W3CDTF">2019-04-15T13:50:25Z</dcterms:modified>
</cp:coreProperties>
</file>