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86700" autoAdjust="0"/>
  </p:normalViewPr>
  <p:slideViewPr>
    <p:cSldViewPr showGuides="1">
      <p:cViewPr>
        <p:scale>
          <a:sx n="100" d="100"/>
          <a:sy n="100" d="100"/>
        </p:scale>
        <p:origin x="403" y="-55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CC4B3F-88C1-4FFA-B1B6-F41C21DC692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9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8" indent="0">
              <a:buNone/>
              <a:defRPr sz="1600" b="1"/>
            </a:lvl5pPr>
            <a:lvl6pPr marL="2286072" indent="0">
              <a:buNone/>
              <a:defRPr sz="1600" b="1"/>
            </a:lvl6pPr>
            <a:lvl7pPr marL="2743286" indent="0">
              <a:buNone/>
              <a:defRPr sz="1600" b="1"/>
            </a:lvl7pPr>
            <a:lvl8pPr marL="3200501" indent="0">
              <a:buNone/>
              <a:defRPr sz="1600" b="1"/>
            </a:lvl8pPr>
            <a:lvl9pPr marL="365771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9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8" indent="0">
              <a:buNone/>
              <a:defRPr sz="1600" b="1"/>
            </a:lvl5pPr>
            <a:lvl6pPr marL="2286072" indent="0">
              <a:buNone/>
              <a:defRPr sz="1600" b="1"/>
            </a:lvl6pPr>
            <a:lvl7pPr marL="2743286" indent="0">
              <a:buNone/>
              <a:defRPr sz="1600" b="1"/>
            </a:lvl7pPr>
            <a:lvl8pPr marL="3200501" indent="0">
              <a:buNone/>
              <a:defRPr sz="1600" b="1"/>
            </a:lvl8pPr>
            <a:lvl9pPr marL="365771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4" indent="0">
              <a:buNone/>
              <a:defRPr sz="1200"/>
            </a:lvl2pPr>
            <a:lvl3pPr marL="914429" indent="0">
              <a:buNone/>
              <a:defRPr sz="1000"/>
            </a:lvl3pPr>
            <a:lvl4pPr marL="1371643" indent="0">
              <a:buNone/>
              <a:defRPr sz="900"/>
            </a:lvl4pPr>
            <a:lvl5pPr marL="1828858" indent="0">
              <a:buNone/>
              <a:defRPr sz="900"/>
            </a:lvl5pPr>
            <a:lvl6pPr marL="2286072" indent="0">
              <a:buNone/>
              <a:defRPr sz="900"/>
            </a:lvl6pPr>
            <a:lvl7pPr marL="2743286" indent="0">
              <a:buNone/>
              <a:defRPr sz="900"/>
            </a:lvl7pPr>
            <a:lvl8pPr marL="3200501" indent="0">
              <a:buNone/>
              <a:defRPr sz="900"/>
            </a:lvl8pPr>
            <a:lvl9pPr marL="365771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4" indent="0">
              <a:buNone/>
              <a:defRPr sz="2800"/>
            </a:lvl2pPr>
            <a:lvl3pPr marL="914429" indent="0">
              <a:buNone/>
              <a:defRPr sz="2400"/>
            </a:lvl3pPr>
            <a:lvl4pPr marL="1371643" indent="0">
              <a:buNone/>
              <a:defRPr sz="2000"/>
            </a:lvl4pPr>
            <a:lvl5pPr marL="1828858" indent="0">
              <a:buNone/>
              <a:defRPr sz="2000"/>
            </a:lvl5pPr>
            <a:lvl6pPr marL="2286072" indent="0">
              <a:buNone/>
              <a:defRPr sz="2000"/>
            </a:lvl6pPr>
            <a:lvl7pPr marL="2743286" indent="0">
              <a:buNone/>
              <a:defRPr sz="2000"/>
            </a:lvl7pPr>
            <a:lvl8pPr marL="3200501" indent="0">
              <a:buNone/>
              <a:defRPr sz="2000"/>
            </a:lvl8pPr>
            <a:lvl9pPr marL="365771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4" indent="0">
              <a:buNone/>
              <a:defRPr sz="1200"/>
            </a:lvl2pPr>
            <a:lvl3pPr marL="914429" indent="0">
              <a:buNone/>
              <a:defRPr sz="1000"/>
            </a:lvl3pPr>
            <a:lvl4pPr marL="1371643" indent="0">
              <a:buNone/>
              <a:defRPr sz="900"/>
            </a:lvl4pPr>
            <a:lvl5pPr marL="1828858" indent="0">
              <a:buNone/>
              <a:defRPr sz="900"/>
            </a:lvl5pPr>
            <a:lvl6pPr marL="2286072" indent="0">
              <a:buNone/>
              <a:defRPr sz="900"/>
            </a:lvl6pPr>
            <a:lvl7pPr marL="2743286" indent="0">
              <a:buNone/>
              <a:defRPr sz="900"/>
            </a:lvl7pPr>
            <a:lvl8pPr marL="3200501" indent="0">
              <a:buNone/>
              <a:defRPr sz="900"/>
            </a:lvl8pPr>
            <a:lvl9pPr marL="365771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2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1" indent="-342911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74" indent="-285759" algn="l" defTabSz="9144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6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0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5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9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4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8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23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9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3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8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2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6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1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5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DC283787-AD1F-4D03-8E82-121B79AEB467}"/>
              </a:ext>
            </a:extLst>
          </p:cNvPr>
          <p:cNvSpPr/>
          <p:nvPr/>
        </p:nvSpPr>
        <p:spPr>
          <a:xfrm>
            <a:off x="7162800" y="1447800"/>
            <a:ext cx="3867926" cy="432408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Model</a:t>
            </a:r>
            <a:endParaRPr lang="en-SG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0E72678-8752-4D09-83DA-750D9547D38E}"/>
              </a:ext>
            </a:extLst>
          </p:cNvPr>
          <p:cNvSpPr/>
          <p:nvPr/>
        </p:nvSpPr>
        <p:spPr>
          <a:xfrm>
            <a:off x="7384457" y="1754308"/>
            <a:ext cx="1093635" cy="346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62515-2BCC-49A4-A97A-EA8FB49222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931275" y="2101068"/>
            <a:ext cx="0" cy="353773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E9033-F76B-4CDB-87D5-E789A58C1D63}"/>
              </a:ext>
            </a:extLst>
          </p:cNvPr>
          <p:cNvSpPr/>
          <p:nvPr/>
        </p:nvSpPr>
        <p:spPr>
          <a:xfrm>
            <a:off x="7875926" y="3899264"/>
            <a:ext cx="101757" cy="8649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C954BE-E87E-44B0-8D84-E8696ADF0507}"/>
              </a:ext>
            </a:extLst>
          </p:cNvPr>
          <p:cNvSpPr/>
          <p:nvPr/>
        </p:nvSpPr>
        <p:spPr>
          <a:xfrm>
            <a:off x="7980221" y="4119438"/>
            <a:ext cx="96641" cy="151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65">
            <a:extLst>
              <a:ext uri="{FF2B5EF4-FFF2-40B4-BE49-F238E27FC236}">
                <a16:creationId xmlns:a16="http://schemas.microsoft.com/office/drawing/2014/main" id="{3D3E26A3-CA18-41BA-8CA0-D28244C96821}"/>
              </a:ext>
            </a:extLst>
          </p:cNvPr>
          <p:cNvSpPr/>
          <p:nvPr/>
        </p:nvSpPr>
        <p:spPr>
          <a:xfrm>
            <a:off x="1429527" y="1447800"/>
            <a:ext cx="5423934" cy="43240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C1B213D5-B046-4134-877F-33556B43B3C4}"/>
              </a:ext>
            </a:extLst>
          </p:cNvPr>
          <p:cNvSpPr/>
          <p:nvPr/>
        </p:nvSpPr>
        <p:spPr>
          <a:xfrm>
            <a:off x="1528775" y="175430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F40E4AA6-859A-4A83-86AD-3B19E60D957F}"/>
              </a:ext>
            </a:extLst>
          </p:cNvPr>
          <p:cNvSpPr/>
          <p:nvPr/>
        </p:nvSpPr>
        <p:spPr>
          <a:xfrm>
            <a:off x="2839935" y="2744555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:EntryBook ListParser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F1B95CAF-34F0-4993-92E0-F247F4CE14ED}"/>
              </a:ext>
            </a:extLst>
          </p:cNvPr>
          <p:cNvSpPr/>
          <p:nvPr/>
        </p:nvSpPr>
        <p:spPr>
          <a:xfrm>
            <a:off x="4228873" y="3228875"/>
            <a:ext cx="9906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a:Archives 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84FE84F1-2F35-4B31-B28C-8FC2F7B2370B}"/>
              </a:ext>
            </a:extLst>
          </p:cNvPr>
          <p:cNvSpPr/>
          <p:nvPr/>
        </p:nvSpPr>
        <p:spPr>
          <a:xfrm>
            <a:off x="5579606" y="4865735"/>
            <a:ext cx="111136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result:Command</a:t>
            </a:r>
            <a:r>
              <a:rPr lang="en-SG" sz="1050" dirty="0">
                <a:solidFill>
                  <a:schemeClr val="bg1"/>
                </a:solidFill>
              </a:rPr>
              <a:t> Result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49676A-A179-4D37-8AB5-49E97C715B41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075593" y="2101068"/>
            <a:ext cx="0" cy="3537732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B27633-EA15-4EFC-80FC-EB04F4B30B2D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2113011" y="4365057"/>
            <a:ext cx="2547487" cy="2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533C8BE-A370-49B9-91B0-167597CB5B27}"/>
              </a:ext>
            </a:extLst>
          </p:cNvPr>
          <p:cNvCxnSpPr>
            <a:cxnSpLocks/>
          </p:cNvCxnSpPr>
          <p:nvPr/>
        </p:nvCxnSpPr>
        <p:spPr>
          <a:xfrm>
            <a:off x="4723789" y="3603320"/>
            <a:ext cx="9857" cy="1955527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9F2EF94-C27D-4E9B-BAFC-92F493D90378}"/>
              </a:ext>
            </a:extLst>
          </p:cNvPr>
          <p:cNvSpPr/>
          <p:nvPr/>
        </p:nvSpPr>
        <p:spPr>
          <a:xfrm>
            <a:off x="2020244" y="2335939"/>
            <a:ext cx="101757" cy="31926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0B153F-1680-4803-9014-A63BBA53A7C9}"/>
              </a:ext>
            </a:extLst>
          </p:cNvPr>
          <p:cNvSpPr/>
          <p:nvPr/>
        </p:nvSpPr>
        <p:spPr>
          <a:xfrm>
            <a:off x="3333074" y="3311411"/>
            <a:ext cx="97524" cy="4160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413282-FBC4-4E38-AD8E-8D9B72988028}"/>
              </a:ext>
            </a:extLst>
          </p:cNvPr>
          <p:cNvSpPr/>
          <p:nvPr/>
        </p:nvSpPr>
        <p:spPr>
          <a:xfrm>
            <a:off x="4666483" y="3591723"/>
            <a:ext cx="110475" cy="772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27BDAEE-5920-412C-A6AD-06151C9C6434}"/>
              </a:ext>
            </a:extLst>
          </p:cNvPr>
          <p:cNvSpPr/>
          <p:nvPr/>
        </p:nvSpPr>
        <p:spPr>
          <a:xfrm>
            <a:off x="4685666" y="3817327"/>
            <a:ext cx="96619" cy="15868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1122853-8216-484C-A3AA-445708A3E48E}"/>
              </a:ext>
            </a:extLst>
          </p:cNvPr>
          <p:cNvSpPr/>
          <p:nvPr/>
        </p:nvSpPr>
        <p:spPr>
          <a:xfrm>
            <a:off x="6082225" y="5211028"/>
            <a:ext cx="96641" cy="1454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B40BEC-B519-4064-8870-94E5ABCCEF24}"/>
              </a:ext>
            </a:extLst>
          </p:cNvPr>
          <p:cNvCxnSpPr/>
          <p:nvPr/>
        </p:nvCxnSpPr>
        <p:spPr>
          <a:xfrm>
            <a:off x="1006450" y="2335939"/>
            <a:ext cx="1013795" cy="0"/>
          </a:xfrm>
          <a:prstGeom prst="straightConnector1">
            <a:avLst/>
          </a:prstGeom>
          <a:ln w="9525">
            <a:solidFill>
              <a:srgbClr val="00B05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D30023-8381-4836-89AA-2DDAE4392B9A}"/>
              </a:ext>
            </a:extLst>
          </p:cNvPr>
          <p:cNvCxnSpPr>
            <a:cxnSpLocks/>
          </p:cNvCxnSpPr>
          <p:nvPr/>
        </p:nvCxnSpPr>
        <p:spPr>
          <a:xfrm>
            <a:off x="2117147" y="3319002"/>
            <a:ext cx="1218609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CF2335-BECD-44C3-8D0F-FE11BC5915D6}"/>
              </a:ext>
            </a:extLst>
          </p:cNvPr>
          <p:cNvCxnSpPr>
            <a:cxnSpLocks/>
          </p:cNvCxnSpPr>
          <p:nvPr/>
        </p:nvCxnSpPr>
        <p:spPr>
          <a:xfrm>
            <a:off x="3448479" y="3367794"/>
            <a:ext cx="791237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F71DF54-13DC-4571-8F01-1A21F9ED9044}"/>
              </a:ext>
            </a:extLst>
          </p:cNvPr>
          <p:cNvCxnSpPr>
            <a:cxnSpLocks/>
          </p:cNvCxnSpPr>
          <p:nvPr/>
        </p:nvCxnSpPr>
        <p:spPr>
          <a:xfrm>
            <a:off x="2118607" y="3817327"/>
            <a:ext cx="2572025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6CCEF59-6559-4431-A374-91C068F44823}"/>
              </a:ext>
            </a:extLst>
          </p:cNvPr>
          <p:cNvCxnSpPr>
            <a:cxnSpLocks/>
          </p:cNvCxnSpPr>
          <p:nvPr/>
        </p:nvCxnSpPr>
        <p:spPr>
          <a:xfrm flipV="1">
            <a:off x="4775173" y="3897293"/>
            <a:ext cx="3100753" cy="7456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5EA9DAE-CC77-4E2A-9128-EDD8BE26F0CF}"/>
              </a:ext>
            </a:extLst>
          </p:cNvPr>
          <p:cNvCxnSpPr>
            <a:cxnSpLocks/>
          </p:cNvCxnSpPr>
          <p:nvPr/>
        </p:nvCxnSpPr>
        <p:spPr>
          <a:xfrm flipH="1">
            <a:off x="2111686" y="3734866"/>
            <a:ext cx="1218609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5793F77-7336-4CDB-BF56-B88DCB0B222D}"/>
              </a:ext>
            </a:extLst>
          </p:cNvPr>
          <p:cNvCxnSpPr>
            <a:cxnSpLocks/>
          </p:cNvCxnSpPr>
          <p:nvPr/>
        </p:nvCxnSpPr>
        <p:spPr>
          <a:xfrm flipH="1">
            <a:off x="3436464" y="3670912"/>
            <a:ext cx="1218609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FDD66F2-573A-4D07-9597-544488BBB6BD}"/>
              </a:ext>
            </a:extLst>
          </p:cNvPr>
          <p:cNvCxnSpPr>
            <a:cxnSpLocks/>
          </p:cNvCxnSpPr>
          <p:nvPr/>
        </p:nvCxnSpPr>
        <p:spPr>
          <a:xfrm flipH="1">
            <a:off x="2118607" y="5404201"/>
            <a:ext cx="2567058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1976BA-1716-4030-B113-531D80C572BA}"/>
              </a:ext>
            </a:extLst>
          </p:cNvPr>
          <p:cNvCxnSpPr>
            <a:cxnSpLocks/>
          </p:cNvCxnSpPr>
          <p:nvPr/>
        </p:nvCxnSpPr>
        <p:spPr>
          <a:xfrm flipH="1">
            <a:off x="1000338" y="5528622"/>
            <a:ext cx="101379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57A8DF-CDD3-4977-921E-0C50E2AD3F7C}"/>
              </a:ext>
            </a:extLst>
          </p:cNvPr>
          <p:cNvCxnSpPr>
            <a:cxnSpLocks/>
          </p:cNvCxnSpPr>
          <p:nvPr/>
        </p:nvCxnSpPr>
        <p:spPr>
          <a:xfrm flipH="1">
            <a:off x="4791646" y="5362526"/>
            <a:ext cx="1279149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7F281EA-0613-4FCA-8E97-2206F818C063}"/>
              </a:ext>
            </a:extLst>
          </p:cNvPr>
          <p:cNvSpPr txBox="1"/>
          <p:nvPr/>
        </p:nvSpPr>
        <p:spPr>
          <a:xfrm>
            <a:off x="923051" y="2125088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execute(“archives”)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6ECFD2-698D-4138-A17B-7948A07A54B8}"/>
              </a:ext>
            </a:extLst>
          </p:cNvPr>
          <p:cNvSpPr txBox="1"/>
          <p:nvPr/>
        </p:nvSpPr>
        <p:spPr>
          <a:xfrm>
            <a:off x="4619664" y="5484168"/>
            <a:ext cx="223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92F5E3-B647-4CFB-9A29-7E99E2C5F136}"/>
              </a:ext>
            </a:extLst>
          </p:cNvPr>
          <p:cNvSpPr txBox="1"/>
          <p:nvPr/>
        </p:nvSpPr>
        <p:spPr>
          <a:xfrm>
            <a:off x="2184605" y="3111934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solidFill>
                  <a:srgbClr val="0070C0"/>
                </a:solidFill>
              </a:rPr>
              <a:t>parse(“archives”)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350411-D078-4C7C-8E6C-D50E621F88FB}"/>
              </a:ext>
            </a:extLst>
          </p:cNvPr>
          <p:cNvSpPr txBox="1"/>
          <p:nvPr/>
        </p:nvSpPr>
        <p:spPr>
          <a:xfrm>
            <a:off x="3469738" y="3780480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FD55CE-A71B-43C3-9B00-51AC308C49F6}"/>
              </a:ext>
            </a:extLst>
          </p:cNvPr>
          <p:cNvSpPr txBox="1"/>
          <p:nvPr/>
        </p:nvSpPr>
        <p:spPr>
          <a:xfrm>
            <a:off x="5219474" y="3682628"/>
            <a:ext cx="24292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7030A0"/>
                </a:solidFill>
              </a:rPr>
              <a:t>setContext(CONTEXT_ARCHIVES:ModelContext)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059CBE-1A9B-4793-96AB-C8FE47686A1A}"/>
              </a:ext>
            </a:extLst>
          </p:cNvPr>
          <p:cNvSpPr txBox="1"/>
          <p:nvPr/>
        </p:nvSpPr>
        <p:spPr>
          <a:xfrm>
            <a:off x="2618650" y="5208590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0B7CBC5-41FC-456A-99A0-7958120DE90A}"/>
              </a:ext>
            </a:extLst>
          </p:cNvPr>
          <p:cNvSpPr txBox="1"/>
          <p:nvPr/>
        </p:nvSpPr>
        <p:spPr>
          <a:xfrm>
            <a:off x="1290697" y="5328014"/>
            <a:ext cx="476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04E9DC6-E1A2-4336-91BC-92A9EA631A17}"/>
              </a:ext>
            </a:extLst>
          </p:cNvPr>
          <p:cNvSpPr txBox="1"/>
          <p:nvPr/>
        </p:nvSpPr>
        <p:spPr>
          <a:xfrm>
            <a:off x="2575894" y="3531816"/>
            <a:ext cx="206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165B229-6BDE-4E29-ADF1-B05C8F41BC17}"/>
              </a:ext>
            </a:extLst>
          </p:cNvPr>
          <p:cNvSpPr/>
          <p:nvPr/>
        </p:nvSpPr>
        <p:spPr>
          <a:xfrm>
            <a:off x="7975057" y="4462338"/>
            <a:ext cx="96641" cy="151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C8634F-4985-42DE-94FC-CCBCD3F29E5E}"/>
              </a:ext>
            </a:extLst>
          </p:cNvPr>
          <p:cNvCxnSpPr>
            <a:cxnSpLocks/>
          </p:cNvCxnSpPr>
          <p:nvPr/>
        </p:nvCxnSpPr>
        <p:spPr>
          <a:xfrm flipH="1">
            <a:off x="4782284" y="4764190"/>
            <a:ext cx="3093642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CAFA4A7-6E8F-4C16-A8E1-D7DF7F9232BA}"/>
              </a:ext>
            </a:extLst>
          </p:cNvPr>
          <p:cNvCxnSpPr>
            <a:cxnSpLocks/>
          </p:cNvCxnSpPr>
          <p:nvPr/>
        </p:nvCxnSpPr>
        <p:spPr>
          <a:xfrm>
            <a:off x="4803076" y="4865735"/>
            <a:ext cx="776531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3369479-785B-4564-B604-7194B4EDFD02}"/>
              </a:ext>
            </a:extLst>
          </p:cNvPr>
          <p:cNvCxnSpPr>
            <a:cxnSpLocks/>
          </p:cNvCxnSpPr>
          <p:nvPr/>
        </p:nvCxnSpPr>
        <p:spPr>
          <a:xfrm>
            <a:off x="7973276" y="4025774"/>
            <a:ext cx="112082" cy="87946"/>
          </a:xfrm>
          <a:prstGeom prst="curvedConnector3">
            <a:avLst>
              <a:gd name="adj1" fmla="val 242060"/>
            </a:avLst>
          </a:prstGeom>
          <a:ln w="1905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9" name="Straight Arrow Connector 120">
            <a:extLst>
              <a:ext uri="{FF2B5EF4-FFF2-40B4-BE49-F238E27FC236}">
                <a16:creationId xmlns:a16="http://schemas.microsoft.com/office/drawing/2014/main" id="{1C8038D6-5901-41F2-B5F6-2A02E1E41DEC}"/>
              </a:ext>
            </a:extLst>
          </p:cNvPr>
          <p:cNvCxnSpPr>
            <a:cxnSpLocks/>
          </p:cNvCxnSpPr>
          <p:nvPr/>
        </p:nvCxnSpPr>
        <p:spPr>
          <a:xfrm>
            <a:off x="7965135" y="4370936"/>
            <a:ext cx="112082" cy="87946"/>
          </a:xfrm>
          <a:prstGeom prst="curvedConnector3">
            <a:avLst>
              <a:gd name="adj1" fmla="val 242060"/>
            </a:avLst>
          </a:prstGeom>
          <a:ln w="1905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BC19A10-0FC5-4C4A-9B16-14FB9D0CD0C3}"/>
              </a:ext>
            </a:extLst>
          </p:cNvPr>
          <p:cNvSpPr txBox="1"/>
          <p:nvPr/>
        </p:nvSpPr>
        <p:spPr>
          <a:xfrm>
            <a:off x="8122714" y="3838848"/>
            <a:ext cx="2603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7030A0"/>
                </a:solidFill>
              </a:rPr>
              <a:t>displayEntryBook(archivesEntryBook:EntryBook)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897648D-18C7-4A45-BF66-806EDC4F22A8}"/>
              </a:ext>
            </a:extLst>
          </p:cNvPr>
          <p:cNvSpPr txBox="1"/>
          <p:nvPr/>
        </p:nvSpPr>
        <p:spPr>
          <a:xfrm>
            <a:off x="8127530" y="4184077"/>
            <a:ext cx="2979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7030A0"/>
                </a:solidFill>
              </a:rPr>
              <a:t>updateFilteredEntryList(PREDICATE_SHOW_ALL_ENTRIES)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E35962-64C2-4EA5-97F7-EAD7D20B743D}"/>
              </a:ext>
            </a:extLst>
          </p:cNvPr>
          <p:cNvCxnSpPr>
            <a:cxnSpLocks/>
          </p:cNvCxnSpPr>
          <p:nvPr/>
        </p:nvCxnSpPr>
        <p:spPr>
          <a:xfrm flipV="1">
            <a:off x="2118607" y="2438400"/>
            <a:ext cx="5778111" cy="1"/>
          </a:xfrm>
          <a:prstGeom prst="bentConnector3">
            <a:avLst>
              <a:gd name="adj1" fmla="val 50000"/>
            </a:avLst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1BF8FA4-1F1E-4A0A-9018-108BAA86B0B1}"/>
              </a:ext>
            </a:extLst>
          </p:cNvPr>
          <p:cNvSpPr/>
          <p:nvPr/>
        </p:nvSpPr>
        <p:spPr>
          <a:xfrm>
            <a:off x="7891410" y="2423491"/>
            <a:ext cx="96641" cy="151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33FBF-5091-4A89-A2C0-13A20476F9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12067" y="2584056"/>
            <a:ext cx="5779574" cy="166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870A418-097D-4BE9-BFC6-E8EE4B1E4A7C}"/>
              </a:ext>
            </a:extLst>
          </p:cNvPr>
          <p:cNvSpPr txBox="1"/>
          <p:nvPr/>
        </p:nvSpPr>
        <p:spPr>
          <a:xfrm>
            <a:off x="4593507" y="2242149"/>
            <a:ext cx="816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solidFill>
                  <a:srgbClr val="7030A0"/>
                </a:solidFill>
              </a:rPr>
              <a:t>getContext()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69D0E8-3D09-408F-B179-ECE399C825EB}"/>
              </a:ext>
            </a:extLst>
          </p:cNvPr>
          <p:cNvSpPr txBox="1"/>
          <p:nvPr/>
        </p:nvSpPr>
        <p:spPr>
          <a:xfrm>
            <a:off x="4048734" y="2563208"/>
            <a:ext cx="18948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solidFill>
                  <a:srgbClr val="0070C0"/>
                </a:solidFill>
              </a:rPr>
              <a:t>modelContext:ModelContext</a:t>
            </a:r>
          </a:p>
        </p:txBody>
      </p:sp>
    </p:spTree>
    <p:extLst>
      <p:ext uri="{BB962C8B-B14F-4D97-AF65-F5344CB8AC3E}">
        <p14:creationId xmlns:p14="http://schemas.microsoft.com/office/powerpoint/2010/main" val="405296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accent5">
              <a:lumMod val="75000"/>
            </a:schemeClr>
          </a:solidFill>
          <a:prstDash val="sysDot"/>
          <a:headEnd type="none" w="med" len="med"/>
          <a:tailEnd type="arrow" w="med" len="med"/>
        </a:ln>
        <a:effectLst/>
      </a:spPr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60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 Cheng</cp:lastModifiedBy>
  <cp:revision>161</cp:revision>
  <cp:lastPrinted>2019-03-31T16:49:55Z</cp:lastPrinted>
  <dcterms:created xsi:type="dcterms:W3CDTF">2016-07-22T14:33:02Z</dcterms:created>
  <dcterms:modified xsi:type="dcterms:W3CDTF">2019-04-09T14:20:40Z</dcterms:modified>
</cp:coreProperties>
</file>