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1" d="100"/>
          <a:sy n="81" d="100"/>
        </p:scale>
        <p:origin x="1915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77875" y="915835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0656" y="106967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80" y="2267395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83" y="3439575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cxnSpLocks/>
            <a:stCxn id="12" idx="3"/>
            <a:endCxn id="3" idx="3"/>
          </p:cNvCxnSpPr>
          <p:nvPr/>
        </p:nvCxnSpPr>
        <p:spPr>
          <a:xfrm flipH="1" flipV="1">
            <a:off x="3184291" y="1243051"/>
            <a:ext cx="4564624" cy="3079369"/>
          </a:xfrm>
          <a:prstGeom prst="bentConnector3">
            <a:avLst>
              <a:gd name="adj1" fmla="val -5008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cxnSpLocks/>
            <a:endCxn id="3" idx="1"/>
          </p:cNvCxnSpPr>
          <p:nvPr/>
        </p:nvCxnSpPr>
        <p:spPr>
          <a:xfrm>
            <a:off x="1671108" y="12401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4780344" y="3734842"/>
            <a:ext cx="772043" cy="4342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 </a:t>
            </a:r>
            <a:r>
              <a:rPr lang="en-US" sz="1050" dirty="0" err="1">
                <a:solidFill>
                  <a:schemeClr val="bg1"/>
                </a:solidFill>
              </a:rPr>
              <a:t>EntryBook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518243" y="2030597"/>
            <a:ext cx="196955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69181" y="319626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cxnSpLocks/>
            <a:stCxn id="5" idx="1"/>
            <a:endCxn id="20" idx="3"/>
          </p:cNvCxnSpPr>
          <p:nvPr/>
        </p:nvCxnSpPr>
        <p:spPr>
          <a:xfrm rot="10800000">
            <a:off x="1504433" y="3371783"/>
            <a:ext cx="278050" cy="241172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cxnSpLocks/>
          </p:cNvCxnSpPr>
          <p:nvPr/>
        </p:nvCxnSpPr>
        <p:spPr>
          <a:xfrm>
            <a:off x="2447090" y="3794794"/>
            <a:ext cx="7145" cy="100867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4385044" y="1730591"/>
            <a:ext cx="536085" cy="4647571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3822803" y="434270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73703" y="1016247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39" name="Elbow Connector 122"/>
          <p:cNvCxnSpPr>
            <a:cxnSpLocks/>
          </p:cNvCxnSpPr>
          <p:nvPr/>
        </p:nvCxnSpPr>
        <p:spPr>
          <a:xfrm rot="5400000" flipH="1" flipV="1">
            <a:off x="1086006" y="2497360"/>
            <a:ext cx="2181332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4477074" y="1698937"/>
            <a:ext cx="631258" cy="311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Argument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Tokenizer</a:t>
            </a:r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3703398" y="1343409"/>
            <a:ext cx="610362" cy="1565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018163" y="1750010"/>
            <a:ext cx="614894" cy="254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347643" y="1746549"/>
            <a:ext cx="614894" cy="254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 err="1">
                <a:solidFill>
                  <a:schemeClr val="bg1"/>
                </a:solidFill>
              </a:rPr>
              <a:t>ParserUtil</a:t>
            </a:r>
            <a:endParaRPr lang="en-SG" sz="80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0"/>
            <a:endCxn id="58" idx="1"/>
          </p:cNvCxnSpPr>
          <p:nvPr/>
        </p:nvCxnSpPr>
        <p:spPr>
          <a:xfrm rot="5400000" flipH="1" flipV="1">
            <a:off x="3350353" y="1396965"/>
            <a:ext cx="328303" cy="37778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0"/>
            <a:endCxn id="58" idx="3"/>
          </p:cNvCxnSpPr>
          <p:nvPr/>
        </p:nvCxnSpPr>
        <p:spPr>
          <a:xfrm rot="16200000" flipV="1">
            <a:off x="4414617" y="1320850"/>
            <a:ext cx="277230" cy="478943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109ABA4-7A77-4E36-9FE2-719C1F3B5B80}"/>
              </a:ext>
            </a:extLst>
          </p:cNvPr>
          <p:cNvGrpSpPr/>
          <p:nvPr/>
        </p:nvGrpSpPr>
        <p:grpSpPr>
          <a:xfrm>
            <a:off x="5017075" y="2613892"/>
            <a:ext cx="564634" cy="254462"/>
            <a:chOff x="5746661" y="2844159"/>
            <a:chExt cx="564634" cy="254462"/>
          </a:xfrm>
        </p:grpSpPr>
        <p:sp>
          <p:nvSpPr>
            <p:cNvPr id="69" name="TextBox 68"/>
            <p:cNvSpPr txBox="1"/>
            <p:nvPr/>
          </p:nvSpPr>
          <p:spPr>
            <a:xfrm>
              <a:off x="5746661" y="2844159"/>
              <a:ext cx="555486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10800000" flipV="1">
              <a:off x="6179138" y="2898303"/>
              <a:ext cx="132157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cxnSpLocks/>
            <a:stCxn id="87" idx="3"/>
            <a:endCxn id="4" idx="2"/>
          </p:cNvCxnSpPr>
          <p:nvPr/>
        </p:nvCxnSpPr>
        <p:spPr>
          <a:xfrm rot="5400000" flipH="1" flipV="1">
            <a:off x="6680009" y="3297041"/>
            <a:ext cx="1366320" cy="54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170644" y="2440775"/>
            <a:ext cx="707636" cy="32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694215" y="1694575"/>
            <a:ext cx="630459" cy="3056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800" dirty="0">
                <a:solidFill>
                  <a:schemeClr val="bg1"/>
                </a:solidFill>
              </a:rPr>
              <a:t>Argument</a:t>
            </a:r>
            <a:br>
              <a:rPr lang="en-SG" sz="800" dirty="0">
                <a:solidFill>
                  <a:schemeClr val="bg1"/>
                </a:solidFill>
              </a:rPr>
            </a:br>
            <a:r>
              <a:rPr lang="en-SG" sz="80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0"/>
            <a:endCxn id="58" idx="2"/>
          </p:cNvCxnSpPr>
          <p:nvPr/>
        </p:nvCxnSpPr>
        <p:spPr>
          <a:xfrm rot="16200000" flipV="1">
            <a:off x="3911727" y="1596857"/>
            <a:ext cx="194571" cy="8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1"/>
            <a:endCxn id="109" idx="3"/>
          </p:cNvCxnSpPr>
          <p:nvPr/>
        </p:nvCxnSpPr>
        <p:spPr>
          <a:xfrm rot="10800000">
            <a:off x="4324674" y="1847402"/>
            <a:ext cx="152400" cy="70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>
            <a:cxnSpLocks/>
          </p:cNvCxnSpPr>
          <p:nvPr/>
        </p:nvCxnSpPr>
        <p:spPr>
          <a:xfrm>
            <a:off x="1973179" y="3794794"/>
            <a:ext cx="0" cy="38532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170820" y="1680974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607188" y="2028515"/>
            <a:ext cx="133803" cy="11022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448563" y="226976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2" name="Rectangle 11"/>
          <p:cNvSpPr/>
          <p:nvPr/>
        </p:nvSpPr>
        <p:spPr>
          <a:xfrm flipH="1">
            <a:off x="5178658" y="2270595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  <a:endCxn id="56" idx="2"/>
          </p:cNvCxnSpPr>
          <p:nvPr/>
        </p:nvCxnSpPr>
        <p:spPr>
          <a:xfrm rot="10800000">
            <a:off x="4792704" y="2009975"/>
            <a:ext cx="385955" cy="434001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  <a:endCxn id="109" idx="2"/>
          </p:cNvCxnSpPr>
          <p:nvPr/>
        </p:nvCxnSpPr>
        <p:spPr>
          <a:xfrm rot="10800000">
            <a:off x="4009446" y="2000229"/>
            <a:ext cx="1169213" cy="44374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  <a:endCxn id="60" idx="2"/>
          </p:cNvCxnSpPr>
          <p:nvPr/>
        </p:nvCxnSpPr>
        <p:spPr>
          <a:xfrm rot="10800000">
            <a:off x="3325610" y="2004591"/>
            <a:ext cx="1853048" cy="43938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  <a:endCxn id="62" idx="2"/>
          </p:cNvCxnSpPr>
          <p:nvPr/>
        </p:nvCxnSpPr>
        <p:spPr>
          <a:xfrm rot="10800000">
            <a:off x="2655090" y="2001131"/>
            <a:ext cx="2523568" cy="442845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</p:cNvCxnSpPr>
          <p:nvPr/>
        </p:nvCxnSpPr>
        <p:spPr>
          <a:xfrm flipV="1">
            <a:off x="5671637" y="2817335"/>
            <a:ext cx="1" cy="1066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cxnSpLocks/>
            <a:stCxn id="75" idx="3"/>
            <a:endCxn id="42" idx="0"/>
          </p:cNvCxnSpPr>
          <p:nvPr/>
        </p:nvCxnSpPr>
        <p:spPr>
          <a:xfrm rot="16200000" flipH="1">
            <a:off x="5608444" y="2204388"/>
            <a:ext cx="131852" cy="5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470634" y="1406695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222" name="Rectangle 62">
            <a:extLst>
              <a:ext uri="{FF2B5EF4-FFF2-40B4-BE49-F238E27FC236}">
                <a16:creationId xmlns:a16="http://schemas.microsoft.com/office/drawing/2014/main" id="{244B938C-0027-4567-9CFF-988A1AFE6CA8}"/>
              </a:ext>
            </a:extLst>
          </p:cNvPr>
          <p:cNvSpPr/>
          <p:nvPr/>
        </p:nvSpPr>
        <p:spPr>
          <a:xfrm>
            <a:off x="3132380" y="2920447"/>
            <a:ext cx="817191" cy="4342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EntryBook</a:t>
            </a:r>
            <a:r>
              <a:rPr lang="en-US" sz="1050" dirty="0">
                <a:solidFill>
                  <a:schemeClr val="bg1"/>
                </a:solidFill>
              </a:rPr>
              <a:t> List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3" name="Rectangle 62">
            <a:extLst>
              <a:ext uri="{FF2B5EF4-FFF2-40B4-BE49-F238E27FC236}">
                <a16:creationId xmlns:a16="http://schemas.microsoft.com/office/drawing/2014/main" id="{8FE3B0BA-19CB-4A5F-B755-41A22D3EB553}"/>
              </a:ext>
            </a:extLst>
          </p:cNvPr>
          <p:cNvSpPr/>
          <p:nvPr/>
        </p:nvSpPr>
        <p:spPr>
          <a:xfrm>
            <a:off x="6385869" y="2920986"/>
            <a:ext cx="817191" cy="4342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EntryBook</a:t>
            </a:r>
            <a:r>
              <a:rPr lang="en-US" sz="1050" dirty="0">
                <a:solidFill>
                  <a:schemeClr val="bg1"/>
                </a:solidFill>
              </a:rPr>
              <a:t> Feeds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4" name="Rectangle 62">
            <a:extLst>
              <a:ext uri="{FF2B5EF4-FFF2-40B4-BE49-F238E27FC236}">
                <a16:creationId xmlns:a16="http://schemas.microsoft.com/office/drawing/2014/main" id="{5B059C39-D611-4650-BE24-311B3D9572EE}"/>
              </a:ext>
            </a:extLst>
          </p:cNvPr>
          <p:cNvSpPr/>
          <p:nvPr/>
        </p:nvSpPr>
        <p:spPr>
          <a:xfrm>
            <a:off x="5299129" y="2923588"/>
            <a:ext cx="817191" cy="4342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EntryBook</a:t>
            </a:r>
            <a:r>
              <a:rPr lang="en-US" sz="1050" dirty="0">
                <a:solidFill>
                  <a:schemeClr val="bg1"/>
                </a:solidFill>
              </a:rPr>
              <a:t> Search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6" name="Rectangle 62">
            <a:extLst>
              <a:ext uri="{FF2B5EF4-FFF2-40B4-BE49-F238E27FC236}">
                <a16:creationId xmlns:a16="http://schemas.microsoft.com/office/drawing/2014/main" id="{29CF4A19-0598-46C5-A8BC-570EB954ABDD}"/>
              </a:ext>
            </a:extLst>
          </p:cNvPr>
          <p:cNvSpPr/>
          <p:nvPr/>
        </p:nvSpPr>
        <p:spPr>
          <a:xfrm>
            <a:off x="4211320" y="2920986"/>
            <a:ext cx="817191" cy="434292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EntryBook</a:t>
            </a:r>
            <a:r>
              <a:rPr lang="en-US" sz="1050" dirty="0">
                <a:solidFill>
                  <a:schemeClr val="bg1"/>
                </a:solidFill>
              </a:rPr>
              <a:t> Archives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86" name="Elbow Connector 50">
            <a:extLst>
              <a:ext uri="{FF2B5EF4-FFF2-40B4-BE49-F238E27FC236}">
                <a16:creationId xmlns:a16="http://schemas.microsoft.com/office/drawing/2014/main" id="{C0C47BAD-0073-4E6D-849B-E4320013F8CE}"/>
              </a:ext>
            </a:extLst>
          </p:cNvPr>
          <p:cNvCxnSpPr>
            <a:cxnSpLocks/>
            <a:stCxn id="222" idx="0"/>
            <a:endCxn id="42" idx="2"/>
          </p:cNvCxnSpPr>
          <p:nvPr/>
        </p:nvCxnSpPr>
        <p:spPr>
          <a:xfrm rot="5400000" flipH="1" flipV="1">
            <a:off x="4456267" y="1702064"/>
            <a:ext cx="303092" cy="2133675"/>
          </a:xfrm>
          <a:prstGeom prst="bentConnector3">
            <a:avLst>
              <a:gd name="adj1" fmla="val 33239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8" name="Elbow Connector 50">
            <a:extLst>
              <a:ext uri="{FF2B5EF4-FFF2-40B4-BE49-F238E27FC236}">
                <a16:creationId xmlns:a16="http://schemas.microsoft.com/office/drawing/2014/main" id="{4F2FC01D-59DE-4AB4-A4F2-B80DAF11B8B6}"/>
              </a:ext>
            </a:extLst>
          </p:cNvPr>
          <p:cNvCxnSpPr>
            <a:cxnSpLocks/>
            <a:stCxn id="226" idx="0"/>
          </p:cNvCxnSpPr>
          <p:nvPr/>
        </p:nvCxnSpPr>
        <p:spPr>
          <a:xfrm flipV="1">
            <a:off x="4619916" y="2819376"/>
            <a:ext cx="2" cy="1016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9" name="Elbow Connector 50">
            <a:extLst>
              <a:ext uri="{FF2B5EF4-FFF2-40B4-BE49-F238E27FC236}">
                <a16:creationId xmlns:a16="http://schemas.microsoft.com/office/drawing/2014/main" id="{B8897809-A98A-4B25-8B39-EE02A1B1459F}"/>
              </a:ext>
            </a:extLst>
          </p:cNvPr>
          <p:cNvCxnSpPr>
            <a:cxnSpLocks/>
            <a:stCxn id="223" idx="0"/>
            <a:endCxn id="42" idx="2"/>
          </p:cNvCxnSpPr>
          <p:nvPr/>
        </p:nvCxnSpPr>
        <p:spPr>
          <a:xfrm rot="16200000" flipV="1">
            <a:off x="6082743" y="2209264"/>
            <a:ext cx="303631" cy="1119814"/>
          </a:xfrm>
          <a:prstGeom prst="bentConnector3">
            <a:avLst>
              <a:gd name="adj1" fmla="val 34942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4" name="Elbow Connector 63">
            <a:extLst>
              <a:ext uri="{FF2B5EF4-FFF2-40B4-BE49-F238E27FC236}">
                <a16:creationId xmlns:a16="http://schemas.microsoft.com/office/drawing/2014/main" id="{20BB1BB9-DA31-45A2-A8E0-C2E5894A6C5E}"/>
              </a:ext>
            </a:extLst>
          </p:cNvPr>
          <p:cNvCxnSpPr>
            <a:cxnSpLocks/>
            <a:stCxn id="5" idx="3"/>
            <a:endCxn id="222" idx="1"/>
          </p:cNvCxnSpPr>
          <p:nvPr/>
        </p:nvCxnSpPr>
        <p:spPr>
          <a:xfrm flipV="1">
            <a:off x="2876118" y="3137593"/>
            <a:ext cx="256262" cy="47536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0" name="Elbow Connector 63">
            <a:extLst>
              <a:ext uri="{FF2B5EF4-FFF2-40B4-BE49-F238E27FC236}">
                <a16:creationId xmlns:a16="http://schemas.microsoft.com/office/drawing/2014/main" id="{FB62ADCA-EC1A-4FCC-ABB3-4D8CD17DCDB8}"/>
              </a:ext>
            </a:extLst>
          </p:cNvPr>
          <p:cNvCxnSpPr>
            <a:cxnSpLocks/>
            <a:stCxn id="5" idx="3"/>
            <a:endCxn id="226" idx="1"/>
          </p:cNvCxnSpPr>
          <p:nvPr/>
        </p:nvCxnSpPr>
        <p:spPr>
          <a:xfrm flipV="1">
            <a:off x="2876118" y="3138132"/>
            <a:ext cx="1335202" cy="474823"/>
          </a:xfrm>
          <a:prstGeom prst="bentConnector3">
            <a:avLst>
              <a:gd name="adj1" fmla="val 87286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1" name="Elbow Connector 63">
            <a:extLst>
              <a:ext uri="{FF2B5EF4-FFF2-40B4-BE49-F238E27FC236}">
                <a16:creationId xmlns:a16="http://schemas.microsoft.com/office/drawing/2014/main" id="{637A401F-A0AE-49D7-A305-8743FD2C1370}"/>
              </a:ext>
            </a:extLst>
          </p:cNvPr>
          <p:cNvCxnSpPr>
            <a:cxnSpLocks/>
            <a:stCxn id="5" idx="3"/>
            <a:endCxn id="224" idx="1"/>
          </p:cNvCxnSpPr>
          <p:nvPr/>
        </p:nvCxnSpPr>
        <p:spPr>
          <a:xfrm flipV="1">
            <a:off x="2876118" y="3140734"/>
            <a:ext cx="2423011" cy="472221"/>
          </a:xfrm>
          <a:prstGeom prst="bentConnector3">
            <a:avLst>
              <a:gd name="adj1" fmla="val 9172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2" name="Elbow Connector 63">
            <a:extLst>
              <a:ext uri="{FF2B5EF4-FFF2-40B4-BE49-F238E27FC236}">
                <a16:creationId xmlns:a16="http://schemas.microsoft.com/office/drawing/2014/main" id="{2DFD55E0-E41E-4535-B263-5C490AA9B965}"/>
              </a:ext>
            </a:extLst>
          </p:cNvPr>
          <p:cNvCxnSpPr>
            <a:cxnSpLocks/>
            <a:stCxn id="5" idx="3"/>
            <a:endCxn id="223" idx="1"/>
          </p:cNvCxnSpPr>
          <p:nvPr/>
        </p:nvCxnSpPr>
        <p:spPr>
          <a:xfrm flipV="1">
            <a:off x="2876118" y="3138132"/>
            <a:ext cx="3509751" cy="474823"/>
          </a:xfrm>
          <a:prstGeom prst="bentConnector3">
            <a:avLst>
              <a:gd name="adj1" fmla="val 94435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373E3F4-195F-4657-A124-3AA6A29885C9}"/>
              </a:ext>
            </a:extLst>
          </p:cNvPr>
          <p:cNvCxnSpPr>
            <a:cxnSpLocks/>
            <a:endCxn id="222" idx="2"/>
          </p:cNvCxnSpPr>
          <p:nvPr/>
        </p:nvCxnSpPr>
        <p:spPr>
          <a:xfrm rot="10800000">
            <a:off x="3540977" y="3354739"/>
            <a:ext cx="1224689" cy="757124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9" name="Straight Connector 381">
            <a:extLst>
              <a:ext uri="{FF2B5EF4-FFF2-40B4-BE49-F238E27FC236}">
                <a16:creationId xmlns:a16="http://schemas.microsoft.com/office/drawing/2014/main" id="{8B0DAB3D-5C7D-46BC-BD17-78C871975EB8}"/>
              </a:ext>
            </a:extLst>
          </p:cNvPr>
          <p:cNvCxnSpPr>
            <a:cxnSpLocks/>
            <a:stCxn id="16" idx="1"/>
            <a:endCxn id="226" idx="2"/>
          </p:cNvCxnSpPr>
          <p:nvPr/>
        </p:nvCxnSpPr>
        <p:spPr>
          <a:xfrm rot="10800000">
            <a:off x="4619916" y="3355278"/>
            <a:ext cx="160428" cy="596710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8" name="Straight Connector 381">
            <a:extLst>
              <a:ext uri="{FF2B5EF4-FFF2-40B4-BE49-F238E27FC236}">
                <a16:creationId xmlns:a16="http://schemas.microsoft.com/office/drawing/2014/main" id="{6242C80C-D4B5-4293-9881-209F338E64A2}"/>
              </a:ext>
            </a:extLst>
          </p:cNvPr>
          <p:cNvCxnSpPr>
            <a:cxnSpLocks/>
            <a:endCxn id="223" idx="2"/>
          </p:cNvCxnSpPr>
          <p:nvPr/>
        </p:nvCxnSpPr>
        <p:spPr>
          <a:xfrm flipV="1">
            <a:off x="5567334" y="3355278"/>
            <a:ext cx="1227131" cy="750922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9" name="Straight Connector 381">
            <a:extLst>
              <a:ext uri="{FF2B5EF4-FFF2-40B4-BE49-F238E27FC236}">
                <a16:creationId xmlns:a16="http://schemas.microsoft.com/office/drawing/2014/main" id="{322AA989-1D1F-4048-A42C-6143AC5069D5}"/>
              </a:ext>
            </a:extLst>
          </p:cNvPr>
          <p:cNvCxnSpPr>
            <a:cxnSpLocks/>
            <a:stCxn id="16" idx="3"/>
            <a:endCxn id="224" idx="2"/>
          </p:cNvCxnSpPr>
          <p:nvPr/>
        </p:nvCxnSpPr>
        <p:spPr>
          <a:xfrm flipV="1">
            <a:off x="5552387" y="3357880"/>
            <a:ext cx="155338" cy="594108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Isosceles Triangle 102">
            <a:extLst>
              <a:ext uri="{FF2B5EF4-FFF2-40B4-BE49-F238E27FC236}">
                <a16:creationId xmlns:a16="http://schemas.microsoft.com/office/drawing/2014/main" id="{5E7708EB-EF7E-4831-B093-84C85718C4F3}"/>
              </a:ext>
            </a:extLst>
          </p:cNvPr>
          <p:cNvSpPr/>
          <p:nvPr/>
        </p:nvSpPr>
        <p:spPr>
          <a:xfrm rot="5400000" flipH="1">
            <a:off x="4656891" y="4044227"/>
            <a:ext cx="133803" cy="11022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2" name="Isosceles Triangle 102">
            <a:extLst>
              <a:ext uri="{FF2B5EF4-FFF2-40B4-BE49-F238E27FC236}">
                <a16:creationId xmlns:a16="http://schemas.microsoft.com/office/drawing/2014/main" id="{C094550E-ADAD-4FA5-BC77-67B666BEB1BF}"/>
              </a:ext>
            </a:extLst>
          </p:cNvPr>
          <p:cNvSpPr/>
          <p:nvPr/>
        </p:nvSpPr>
        <p:spPr>
          <a:xfrm rot="5400000" flipH="1">
            <a:off x="4656891" y="3893673"/>
            <a:ext cx="133803" cy="11022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4" name="Isosceles Triangle 102">
            <a:extLst>
              <a:ext uri="{FF2B5EF4-FFF2-40B4-BE49-F238E27FC236}">
                <a16:creationId xmlns:a16="http://schemas.microsoft.com/office/drawing/2014/main" id="{5AA355F3-101C-48BD-923F-AB987D3D4D2E}"/>
              </a:ext>
            </a:extLst>
          </p:cNvPr>
          <p:cNvSpPr/>
          <p:nvPr/>
        </p:nvSpPr>
        <p:spPr>
          <a:xfrm rot="16200000" flipH="1">
            <a:off x="5545801" y="3899142"/>
            <a:ext cx="133803" cy="11022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0" name="Isosceles Triangle 102">
            <a:extLst>
              <a:ext uri="{FF2B5EF4-FFF2-40B4-BE49-F238E27FC236}">
                <a16:creationId xmlns:a16="http://schemas.microsoft.com/office/drawing/2014/main" id="{ECF90DC0-4294-40AC-8CE8-4A9DB17C3DEF}"/>
              </a:ext>
            </a:extLst>
          </p:cNvPr>
          <p:cNvSpPr/>
          <p:nvPr/>
        </p:nvSpPr>
        <p:spPr>
          <a:xfrm rot="16200000" flipH="1">
            <a:off x="5552637" y="4044227"/>
            <a:ext cx="133803" cy="11022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5">
              <a:lumMod val="75000"/>
            </a:schemeClr>
          </a:solidFill>
          <a:prstDash val="sysDot"/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55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Cheng</cp:lastModifiedBy>
  <cp:revision>107</cp:revision>
  <cp:lastPrinted>2019-03-31T16:49:55Z</cp:lastPrinted>
  <dcterms:created xsi:type="dcterms:W3CDTF">2016-07-22T14:33:02Z</dcterms:created>
  <dcterms:modified xsi:type="dcterms:W3CDTF">2019-04-15T09:32:34Z</dcterms:modified>
</cp:coreProperties>
</file>