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88D0-3AFA-4AD0-8800-753FFE4D4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D23C4-861D-4D8D-AD6D-B381A4657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54E9-716F-46FE-B26C-664F4D99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E71DC-5D81-4988-A03D-9424BEDE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C187A-1AB0-4463-94B1-570B3A30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89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B6A8-D8EA-4AD0-A659-7BC7AD02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CD6DA-0505-4012-B439-E8721FAB0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42E35-69AF-412A-8379-434A353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5676-1AF9-4791-A78A-167F5AEC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82287-4428-452B-98EA-A5C46B26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53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D322D-8800-44C6-A744-6C5B2E930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3E706-59F8-47B5-B6CF-D1EF33FF3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04992-009F-4ED5-AEEB-593874E1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3ED1-9995-4FA8-AE79-C29FCFA4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8FEF-3497-4970-BED4-BC9DDCC8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178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EE52-615E-45FF-835E-D7CB338B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C12C-0A0A-47C0-AA19-C9C39BAC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FFFF0-ADB4-42C2-B822-B321EB1A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80B90-B33F-40F2-814D-AB667767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F3FA4-B9A1-4BDE-9BA4-381A2348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53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109D-EB19-47EA-850B-CF06860B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36CFC-CFF7-467D-826A-C24F0D54B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46464-D734-4FAB-8E59-9C54B68E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BAA09-0987-4672-BF83-52E45042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37B16-5A36-4BE0-895A-42FE1F5D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26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5D11-D029-43AA-AC4F-A007F6DF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FE21-45E9-42B7-B852-86D6DB37B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41D93-71C6-4BAC-AD07-844FAC575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9B04C-C211-47FB-9530-8E735B98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7BCA5-354C-407E-B383-7EB13A6E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5F20D-F582-4262-B073-38AE28DC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53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A7E7-0EBE-4F26-98C7-14E92477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632C7-E96D-4D53-9954-FFD3AFFD2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9B776-2773-4AC3-BCD7-B471910A9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00584-6453-4FA4-876B-87B2574D9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14451-DEF4-448D-972C-2ACFFB07B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E9F89-8478-464C-AEDC-11E69DFF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2018-10-25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3D1FA-50BC-4393-89D4-35C8835A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D5B74-3BDF-45EF-8226-2AC7F21E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61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0563-BC22-41B5-9E48-297C1A24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8ADD8-3CD1-476A-8AFC-52FC2842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2018-10-25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6A25E-3902-4200-A5D0-1852FBA3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8D6A1-B912-4657-94A3-4C6E8A89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40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A1CA3-3FF0-46A8-B5AC-5E43D012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2018-10-25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743BF-5BF1-47C9-83D9-4CC24E82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F4A29-DC6D-4BEF-902C-353CD6F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0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38A8-9C87-4445-8994-7DB96841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AF4A-98F0-4DA9-8184-10FFF73F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E3CF7-48FA-47D6-AC0B-8E5AEE269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77B9E-677C-4089-8801-5B6A1C99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AB13D-5718-442B-A214-3FDCB8B1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C84E1-998D-418A-9080-B9BAFCC0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01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065-1B22-48BD-B246-3ABF952C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41F83-2373-47E8-B13A-DA62029A9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A2BD6-BBBE-4FA2-9B4C-DDBDA7C23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0A7D5-AF88-4473-9650-2AD8ABA1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A0D93-A844-479F-B782-CA0FD330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B879F-352B-419C-8FCE-BC6A7ECD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86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0BE76-E3E1-447B-ABFF-3A7B5A8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52B0A-899E-4C9D-A933-6B995974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21F4C-8A5C-4F58-B958-B2AFA821A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B189D-E4F8-4061-918E-829FAEE4348D}" type="datetimeFigureOut">
              <a:rPr lang="en-CA" smtClean="0"/>
              <a:t>2018-10-25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884F-97B4-469F-9BBD-13A4A20A9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5C8F-AF85-455F-BC63-D8A5C51A6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09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5">
            <a:extLst>
              <a:ext uri="{FF2B5EF4-FFF2-40B4-BE49-F238E27FC236}">
                <a16:creationId xmlns:a16="http://schemas.microsoft.com/office/drawing/2014/main" id="{981BAB82-1001-4589-964D-BF49702CEBB9}"/>
              </a:ext>
            </a:extLst>
          </p:cNvPr>
          <p:cNvSpPr/>
          <p:nvPr/>
        </p:nvSpPr>
        <p:spPr>
          <a:xfrm>
            <a:off x="9259417" y="500726"/>
            <a:ext cx="1357863" cy="5859923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id="{879B74A6-344E-4DBE-944D-4E220E57D8EA}"/>
              </a:ext>
            </a:extLst>
          </p:cNvPr>
          <p:cNvSpPr/>
          <p:nvPr/>
        </p:nvSpPr>
        <p:spPr>
          <a:xfrm>
            <a:off x="2186453" y="497352"/>
            <a:ext cx="7012450" cy="5859923"/>
          </a:xfrm>
          <a:prstGeom prst="roundRect">
            <a:avLst>
              <a:gd name="adj" fmla="val 3484"/>
            </a:avLst>
          </a:prstGeom>
          <a:solidFill>
            <a:srgbClr val="4F81BD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2C7A738-5B1F-483B-BDAA-66B0765F4295}"/>
              </a:ext>
            </a:extLst>
          </p:cNvPr>
          <p:cNvSpPr/>
          <p:nvPr/>
        </p:nvSpPr>
        <p:spPr>
          <a:xfrm>
            <a:off x="2419766" y="909956"/>
            <a:ext cx="1455629" cy="34676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LogicManager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9880B5F-7560-45C1-B2C1-17E63C85766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3147580" y="1256717"/>
            <a:ext cx="0" cy="365080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0070C0"/>
            </a:solidFill>
            <a:prstDash val="sysDash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0100EC7-034B-44ED-95D3-30A314619971}"/>
              </a:ext>
            </a:extLst>
          </p:cNvPr>
          <p:cNvSpPr/>
          <p:nvPr/>
        </p:nvSpPr>
        <p:spPr>
          <a:xfrm>
            <a:off x="3075570" y="1249920"/>
            <a:ext cx="121416" cy="4860666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A945B2-3E07-4F17-8AFA-5B1C49F17C60}"/>
              </a:ext>
            </a:extLst>
          </p:cNvPr>
          <p:cNvSpPr/>
          <p:nvPr/>
        </p:nvSpPr>
        <p:spPr>
          <a:xfrm>
            <a:off x="4317920" y="792719"/>
            <a:ext cx="1219200" cy="467684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:Address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BookParser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B55038-2481-48FF-9B70-B388FD033573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927521" y="1260403"/>
            <a:ext cx="3799" cy="2748594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0070C0"/>
            </a:solidFill>
            <a:prstDash val="sysDash"/>
          </a:ln>
          <a:effectLst/>
        </p:spPr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F6B53FE-3030-4882-94E2-A41AFBB1FB37}"/>
              </a:ext>
            </a:extLst>
          </p:cNvPr>
          <p:cNvSpPr/>
          <p:nvPr/>
        </p:nvSpPr>
        <p:spPr>
          <a:xfrm>
            <a:off x="4820665" y="1276037"/>
            <a:ext cx="224682" cy="2489871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245D94-B282-4B15-920B-C23D870E84AA}"/>
              </a:ext>
            </a:extLst>
          </p:cNvPr>
          <p:cNvSpPr/>
          <p:nvPr/>
        </p:nvSpPr>
        <p:spPr>
          <a:xfrm>
            <a:off x="6788541" y="1993581"/>
            <a:ext cx="850026" cy="358365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:Room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</a:t>
            </a:r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3ED5FE6-74D5-4C5F-A680-8F81AEF632FA}"/>
              </a:ext>
            </a:extLst>
          </p:cNvPr>
          <p:cNvCxnSpPr>
            <a:cxnSpLocks/>
          </p:cNvCxnSpPr>
          <p:nvPr/>
        </p:nvCxnSpPr>
        <p:spPr>
          <a:xfrm>
            <a:off x="7201973" y="2331144"/>
            <a:ext cx="28210" cy="2686588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0070C0"/>
            </a:solidFill>
            <a:prstDash val="sysDash"/>
          </a:ln>
          <a:effectLst/>
        </p:spPr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F7A0E44-2987-452C-87DF-ADCDFB2F4169}"/>
              </a:ext>
            </a:extLst>
          </p:cNvPr>
          <p:cNvSpPr/>
          <p:nvPr/>
        </p:nvSpPr>
        <p:spPr>
          <a:xfrm>
            <a:off x="7137321" y="2323699"/>
            <a:ext cx="117613" cy="185051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5026850-190B-4C65-B4E6-9A79867E8B7C}"/>
              </a:ext>
            </a:extLst>
          </p:cNvPr>
          <p:cNvCxnSpPr>
            <a:cxnSpLocks/>
          </p:cNvCxnSpPr>
          <p:nvPr/>
        </p:nvCxnSpPr>
        <p:spPr>
          <a:xfrm>
            <a:off x="1955721" y="1628009"/>
            <a:ext cx="11198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tailEnd type="arrow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F6394DF-1036-40F2-AD5A-969CBDE81439}"/>
              </a:ext>
            </a:extLst>
          </p:cNvPr>
          <p:cNvCxnSpPr>
            <a:cxnSpLocks/>
          </p:cNvCxnSpPr>
          <p:nvPr/>
        </p:nvCxnSpPr>
        <p:spPr>
          <a:xfrm flipV="1">
            <a:off x="3227971" y="1552617"/>
            <a:ext cx="1596514" cy="1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77" name="TextBox 25">
            <a:extLst>
              <a:ext uri="{FF2B5EF4-FFF2-40B4-BE49-F238E27FC236}">
                <a16:creationId xmlns:a16="http://schemas.microsoft.com/office/drawing/2014/main" id="{F0FF6E9B-883A-4E21-82C9-0AED81BC42BD}"/>
              </a:ext>
            </a:extLst>
          </p:cNvPr>
          <p:cNvSpPr txBox="1"/>
          <p:nvPr/>
        </p:nvSpPr>
        <p:spPr>
          <a:xfrm>
            <a:off x="1515234" y="1700879"/>
            <a:ext cx="14843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0070C0"/>
                </a:solidFill>
                <a:latin typeface="Calibri"/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  <a:latin typeface="Calibri"/>
              </a:rPr>
              <a:t>checkin</a:t>
            </a:r>
            <a:r>
              <a:rPr lang="en-US" sz="1200" dirty="0">
                <a:solidFill>
                  <a:srgbClr val="0070C0"/>
                </a:solidFill>
                <a:latin typeface="Calibri"/>
              </a:rPr>
              <a:t> 001”)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5CD1E1A-E130-4361-A495-693E86B5B193}"/>
              </a:ext>
            </a:extLst>
          </p:cNvPr>
          <p:cNvCxnSpPr>
            <a:cxnSpLocks/>
          </p:cNvCxnSpPr>
          <p:nvPr/>
        </p:nvCxnSpPr>
        <p:spPr>
          <a:xfrm>
            <a:off x="6392805" y="2201031"/>
            <a:ext cx="383077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79" name="TextBox 28">
            <a:extLst>
              <a:ext uri="{FF2B5EF4-FFF2-40B4-BE49-F238E27FC236}">
                <a16:creationId xmlns:a16="http://schemas.microsoft.com/office/drawing/2014/main" id="{09636C79-5867-43C4-A218-FDD025072E76}"/>
              </a:ext>
            </a:extLst>
          </p:cNvPr>
          <p:cNvSpPr txBox="1"/>
          <p:nvPr/>
        </p:nvSpPr>
        <p:spPr>
          <a:xfrm>
            <a:off x="4927521" y="3840719"/>
            <a:ext cx="10185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DAE9257-34BA-46F9-BBE7-801FA584E1B3}"/>
              </a:ext>
            </a:extLst>
          </p:cNvPr>
          <p:cNvCxnSpPr>
            <a:cxnSpLocks/>
          </p:cNvCxnSpPr>
          <p:nvPr/>
        </p:nvCxnSpPr>
        <p:spPr>
          <a:xfrm>
            <a:off x="6400961" y="2504050"/>
            <a:ext cx="809294" cy="2043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headEnd type="arrow" w="med" len="med"/>
            <a:tailEnd type="none" w="med" len="med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A27E28D-9D5B-4965-B853-9C8A07BCCD61}"/>
              </a:ext>
            </a:extLst>
          </p:cNvPr>
          <p:cNvCxnSpPr>
            <a:cxnSpLocks/>
          </p:cNvCxnSpPr>
          <p:nvPr/>
        </p:nvCxnSpPr>
        <p:spPr>
          <a:xfrm flipV="1">
            <a:off x="3210568" y="3759141"/>
            <a:ext cx="1630852" cy="13156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headEnd type="arrow" w="med" len="med"/>
            <a:tailEnd type="none" w="med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F7C6D60-D92C-41B2-AFB0-CA16540F9781}"/>
              </a:ext>
            </a:extLst>
          </p:cNvPr>
          <p:cNvCxnSpPr>
            <a:cxnSpLocks/>
          </p:cNvCxnSpPr>
          <p:nvPr/>
        </p:nvCxnSpPr>
        <p:spPr>
          <a:xfrm>
            <a:off x="1879521" y="5974319"/>
            <a:ext cx="1196051" cy="0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807BC61-D82F-49C5-A81F-0EC323B9F3B3}"/>
              </a:ext>
            </a:extLst>
          </p:cNvPr>
          <p:cNvSpPr/>
          <p:nvPr/>
        </p:nvSpPr>
        <p:spPr>
          <a:xfrm>
            <a:off x="9521131" y="4180655"/>
            <a:ext cx="878029" cy="228600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19050" cap="flat" cmpd="sng" algn="ctr">
            <a:solidFill>
              <a:srgbClr val="8064A2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:Model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197170B-BD44-4116-9A6F-9DEAD42EF406}"/>
              </a:ext>
            </a:extLst>
          </p:cNvPr>
          <p:cNvCxnSpPr>
            <a:cxnSpLocks/>
          </p:cNvCxnSpPr>
          <p:nvPr/>
        </p:nvCxnSpPr>
        <p:spPr>
          <a:xfrm>
            <a:off x="3196986" y="4079067"/>
            <a:ext cx="3972124" cy="4742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69371AB5-259A-423C-9715-99E2384FA7A5}"/>
              </a:ext>
            </a:extLst>
          </p:cNvPr>
          <p:cNvSpPr/>
          <p:nvPr/>
        </p:nvSpPr>
        <p:spPr>
          <a:xfrm>
            <a:off x="7174615" y="4067397"/>
            <a:ext cx="108529" cy="194240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2563F0D-0174-4D5F-B142-A417B5033195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9960146" y="4409255"/>
            <a:ext cx="24796" cy="1701331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8064A2">
                <a:lumMod val="60000"/>
                <a:lumOff val="40000"/>
              </a:srgbClr>
            </a:solidFill>
            <a:prstDash val="sysDash"/>
          </a:ln>
          <a:effectLst/>
        </p:spPr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0866E4A-C6AB-4F82-AE82-8DF7CCE777D8}"/>
              </a:ext>
            </a:extLst>
          </p:cNvPr>
          <p:cNvSpPr/>
          <p:nvPr/>
        </p:nvSpPr>
        <p:spPr>
          <a:xfrm>
            <a:off x="9876013" y="4414512"/>
            <a:ext cx="187602" cy="228600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8064A2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5589B2-C98F-4252-BC96-15B65FDD03ED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288648" y="5354860"/>
            <a:ext cx="148810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30DC32A-C483-4DF2-AD5E-329251C4F776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7258738" y="4620490"/>
            <a:ext cx="2711076" cy="22622"/>
          </a:xfrm>
          <a:prstGeom prst="straightConnector1">
            <a:avLst/>
          </a:prstGeom>
          <a:noFill/>
          <a:ln w="19050" cap="flat" cmpd="sng" algn="ctr">
            <a:solidFill>
              <a:srgbClr val="8064A2">
                <a:lumMod val="60000"/>
                <a:lumOff val="40000"/>
              </a:srgbClr>
            </a:solidFill>
            <a:prstDash val="sysDash"/>
            <a:headEnd type="arrow" w="med" len="med"/>
            <a:tailEnd type="none" w="med" len="med"/>
          </a:ln>
          <a:effectLst/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9E3E12A-66C7-4D3A-9028-949AA01B9517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2800491" y="6009799"/>
            <a:ext cx="4428389" cy="2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92" name="TextBox 78">
            <a:extLst>
              <a:ext uri="{FF2B5EF4-FFF2-40B4-BE49-F238E27FC236}">
                <a16:creationId xmlns:a16="http://schemas.microsoft.com/office/drawing/2014/main" id="{833A3D3F-7B83-48B6-86FB-86787355EAEB}"/>
              </a:ext>
            </a:extLst>
          </p:cNvPr>
          <p:cNvSpPr txBox="1"/>
          <p:nvPr/>
        </p:nvSpPr>
        <p:spPr>
          <a:xfrm>
            <a:off x="5127416" y="2175492"/>
            <a:ext cx="9685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parse (“</a:t>
            </a:r>
            <a:r>
              <a:rPr lang="en-US" sz="1200" dirty="0" err="1">
                <a:solidFill>
                  <a:srgbClr val="0070C0"/>
                </a:solidFill>
              </a:rPr>
              <a:t>checkin</a:t>
            </a:r>
            <a:r>
              <a:rPr lang="en-US" sz="1200" dirty="0">
                <a:solidFill>
                  <a:srgbClr val="0070C0"/>
                </a:solidFill>
              </a:rPr>
              <a:t> 001”)</a:t>
            </a:r>
          </a:p>
        </p:txBody>
      </p:sp>
      <p:sp>
        <p:nvSpPr>
          <p:cNvPr id="93" name="TextBox 79">
            <a:extLst>
              <a:ext uri="{FF2B5EF4-FFF2-40B4-BE49-F238E27FC236}">
                <a16:creationId xmlns:a16="http://schemas.microsoft.com/office/drawing/2014/main" id="{A80DAE63-BD56-400B-AAEF-A72E13DCA2E6}"/>
              </a:ext>
            </a:extLst>
          </p:cNvPr>
          <p:cNvSpPr txBox="1"/>
          <p:nvPr/>
        </p:nvSpPr>
        <p:spPr>
          <a:xfrm>
            <a:off x="3317702" y="1326120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  <a:latin typeface="Calibri"/>
              </a:rPr>
              <a:t>parse (“</a:t>
            </a:r>
            <a:r>
              <a:rPr lang="en-US" sz="1200" dirty="0" err="1">
                <a:solidFill>
                  <a:srgbClr val="0070C0"/>
                </a:solidFill>
                <a:latin typeface="Calibri"/>
              </a:rPr>
              <a:t>checkin</a:t>
            </a:r>
            <a:r>
              <a:rPr lang="en-US" sz="1200" dirty="0">
                <a:solidFill>
                  <a:srgbClr val="0070C0"/>
                </a:solidFill>
                <a:latin typeface="Calibri"/>
              </a:rPr>
              <a:t> 001”)</a:t>
            </a:r>
          </a:p>
        </p:txBody>
      </p:sp>
      <p:sp>
        <p:nvSpPr>
          <p:cNvPr id="94" name="TextBox 81">
            <a:extLst>
              <a:ext uri="{FF2B5EF4-FFF2-40B4-BE49-F238E27FC236}">
                <a16:creationId xmlns:a16="http://schemas.microsoft.com/office/drawing/2014/main" id="{5A95D022-86A9-4DB6-989B-CD0D2326FBC6}"/>
              </a:ext>
            </a:extLst>
          </p:cNvPr>
          <p:cNvSpPr txBox="1"/>
          <p:nvPr/>
        </p:nvSpPr>
        <p:spPr>
          <a:xfrm>
            <a:off x="5914857" y="5743242"/>
            <a:ext cx="6212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95" name="TextBox 82">
            <a:extLst>
              <a:ext uri="{FF2B5EF4-FFF2-40B4-BE49-F238E27FC236}">
                <a16:creationId xmlns:a16="http://schemas.microsoft.com/office/drawing/2014/main" id="{6E6C72C1-2A85-4117-9A92-8764CF1558EC}"/>
              </a:ext>
            </a:extLst>
          </p:cNvPr>
          <p:cNvSpPr txBox="1"/>
          <p:nvPr/>
        </p:nvSpPr>
        <p:spPr>
          <a:xfrm>
            <a:off x="2174703" y="5721607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FC81CB7-AE6F-472F-AE42-BA21CE2CE9B3}"/>
              </a:ext>
            </a:extLst>
          </p:cNvPr>
          <p:cNvSpPr/>
          <p:nvPr/>
        </p:nvSpPr>
        <p:spPr>
          <a:xfrm>
            <a:off x="7437458" y="4990033"/>
            <a:ext cx="1743286" cy="729654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result:CommandResult</a:t>
            </a:r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E5B3C-B09D-4D99-8262-2EA9ECCC0DD0}"/>
              </a:ext>
            </a:extLst>
          </p:cNvPr>
          <p:cNvSpPr/>
          <p:nvPr/>
        </p:nvSpPr>
        <p:spPr>
          <a:xfrm>
            <a:off x="8199458" y="5728002"/>
            <a:ext cx="152400" cy="171376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6EB9750-1AC7-4F87-A6C4-53960434793F}"/>
              </a:ext>
            </a:extLst>
          </p:cNvPr>
          <p:cNvCxnSpPr>
            <a:cxnSpLocks/>
          </p:cNvCxnSpPr>
          <p:nvPr/>
        </p:nvCxnSpPr>
        <p:spPr>
          <a:xfrm>
            <a:off x="7288648" y="5910243"/>
            <a:ext cx="91081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99" name="TextBox 92">
            <a:extLst>
              <a:ext uri="{FF2B5EF4-FFF2-40B4-BE49-F238E27FC236}">
                <a16:creationId xmlns:a16="http://schemas.microsoft.com/office/drawing/2014/main" id="{26E0DD1F-50B8-4D60-917E-2FE734C61539}"/>
              </a:ext>
            </a:extLst>
          </p:cNvPr>
          <p:cNvSpPr txBox="1"/>
          <p:nvPr/>
        </p:nvSpPr>
        <p:spPr>
          <a:xfrm>
            <a:off x="4239721" y="3475656"/>
            <a:ext cx="220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0537D95-9671-4F7A-8E65-056058AEF6D8}"/>
              </a:ext>
            </a:extLst>
          </p:cNvPr>
          <p:cNvSpPr/>
          <p:nvPr/>
        </p:nvSpPr>
        <p:spPr>
          <a:xfrm>
            <a:off x="5359120" y="1402320"/>
            <a:ext cx="1778201" cy="432035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CheckinCommand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Parser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394C6AD-474C-4ED5-AED6-E932D8530DA6}"/>
              </a:ext>
            </a:extLst>
          </p:cNvPr>
          <p:cNvCxnSpPr>
            <a:cxnSpLocks/>
          </p:cNvCxnSpPr>
          <p:nvPr/>
        </p:nvCxnSpPr>
        <p:spPr>
          <a:xfrm>
            <a:off x="5018701" y="2189047"/>
            <a:ext cx="1176315" cy="0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277EA34-6AB7-493C-B78F-200C67891CCB}"/>
              </a:ext>
            </a:extLst>
          </p:cNvPr>
          <p:cNvSpPr/>
          <p:nvPr/>
        </p:nvSpPr>
        <p:spPr>
          <a:xfrm>
            <a:off x="6186962" y="1833142"/>
            <a:ext cx="205843" cy="12316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F2C66A1-5DEA-42F9-8B32-2FB7439DC7AC}"/>
              </a:ext>
            </a:extLst>
          </p:cNvPr>
          <p:cNvCxnSpPr>
            <a:cxnSpLocks/>
          </p:cNvCxnSpPr>
          <p:nvPr/>
        </p:nvCxnSpPr>
        <p:spPr>
          <a:xfrm>
            <a:off x="6290008" y="1825281"/>
            <a:ext cx="3799" cy="213530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0070C0"/>
            </a:solidFill>
            <a:prstDash val="sysDash"/>
          </a:ln>
          <a:effectLst/>
        </p:spPr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32E176A-D3F7-48AC-9794-C3D06803C479}"/>
              </a:ext>
            </a:extLst>
          </p:cNvPr>
          <p:cNvSpPr/>
          <p:nvPr/>
        </p:nvSpPr>
        <p:spPr>
          <a:xfrm>
            <a:off x="6195312" y="2189049"/>
            <a:ext cx="201395" cy="157547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CD9D7CC-B0BA-443F-9BC6-7929132F45DF}"/>
              </a:ext>
            </a:extLst>
          </p:cNvPr>
          <p:cNvCxnSpPr>
            <a:cxnSpLocks/>
          </p:cNvCxnSpPr>
          <p:nvPr/>
        </p:nvCxnSpPr>
        <p:spPr>
          <a:xfrm>
            <a:off x="5034240" y="3758780"/>
            <a:ext cx="1165315" cy="1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headEnd type="arrow" w="med" len="med"/>
            <a:tailEnd type="none" w="med" len="med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1DCC3AA-8FF1-4AD0-8FC5-E8521C164D87}"/>
              </a:ext>
            </a:extLst>
          </p:cNvPr>
          <p:cNvCxnSpPr>
            <a:cxnSpLocks/>
          </p:cNvCxnSpPr>
          <p:nvPr/>
        </p:nvCxnSpPr>
        <p:spPr>
          <a:xfrm flipV="1">
            <a:off x="5003721" y="1669470"/>
            <a:ext cx="358137" cy="3411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59B27B4-7A35-415B-B3BB-F6100B86FEDC}"/>
              </a:ext>
            </a:extLst>
          </p:cNvPr>
          <p:cNvCxnSpPr>
            <a:cxnSpLocks/>
          </p:cNvCxnSpPr>
          <p:nvPr/>
        </p:nvCxnSpPr>
        <p:spPr>
          <a:xfrm>
            <a:off x="5034239" y="1948445"/>
            <a:ext cx="1152846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108" name="TextBox 3">
            <a:extLst>
              <a:ext uri="{FF2B5EF4-FFF2-40B4-BE49-F238E27FC236}">
                <a16:creationId xmlns:a16="http://schemas.microsoft.com/office/drawing/2014/main" id="{B1A204EC-9C5E-42CA-BD09-9F99DC434B87}"/>
              </a:ext>
            </a:extLst>
          </p:cNvPr>
          <p:cNvSpPr txBox="1"/>
          <p:nvPr/>
        </p:nvSpPr>
        <p:spPr>
          <a:xfrm>
            <a:off x="6637761" y="3450780"/>
            <a:ext cx="46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A39474E-F597-4E14-95A8-87E16492EE8F}"/>
              </a:ext>
            </a:extLst>
          </p:cNvPr>
          <p:cNvSpPr/>
          <p:nvPr/>
        </p:nvSpPr>
        <p:spPr>
          <a:xfrm>
            <a:off x="6794627" y="2592547"/>
            <a:ext cx="850026" cy="335501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c:CheckinCommand</a:t>
            </a:r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DDA8590-D36F-4FBD-868D-D18A142A6461}"/>
              </a:ext>
            </a:extLst>
          </p:cNvPr>
          <p:cNvSpPr/>
          <p:nvPr/>
        </p:nvSpPr>
        <p:spPr>
          <a:xfrm>
            <a:off x="7159640" y="2935032"/>
            <a:ext cx="125330" cy="847461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1F56654-5A16-4CE7-ADF7-F9BEB172A431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420035" y="2758163"/>
            <a:ext cx="374592" cy="2134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112" name="TextBox 87">
            <a:extLst>
              <a:ext uri="{FF2B5EF4-FFF2-40B4-BE49-F238E27FC236}">
                <a16:creationId xmlns:a16="http://schemas.microsoft.com/office/drawing/2014/main" id="{2B651A5F-1952-4628-979F-89973D058CC1}"/>
              </a:ext>
            </a:extLst>
          </p:cNvPr>
          <p:cNvSpPr txBox="1"/>
          <p:nvPr/>
        </p:nvSpPr>
        <p:spPr>
          <a:xfrm>
            <a:off x="6564185" y="2786239"/>
            <a:ext cx="6212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64F3666-358B-4E3C-8BA7-F4A36DAA2D3E}"/>
              </a:ext>
            </a:extLst>
          </p:cNvPr>
          <p:cNvCxnSpPr>
            <a:cxnSpLocks/>
          </p:cNvCxnSpPr>
          <p:nvPr/>
        </p:nvCxnSpPr>
        <p:spPr>
          <a:xfrm flipV="1">
            <a:off x="7253680" y="4259572"/>
            <a:ext cx="2267450" cy="13998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9D9E9E0-6F9C-489E-BED1-EEBD1F163A1E}"/>
              </a:ext>
            </a:extLst>
          </p:cNvPr>
          <p:cNvCxnSpPr>
            <a:cxnSpLocks/>
          </p:cNvCxnSpPr>
          <p:nvPr/>
        </p:nvCxnSpPr>
        <p:spPr>
          <a:xfrm>
            <a:off x="6412389" y="3758779"/>
            <a:ext cx="733069" cy="694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F842AAA-95BA-4432-83BB-32F6801BEA9C}"/>
              </a:ext>
            </a:extLst>
          </p:cNvPr>
          <p:cNvSpPr/>
          <p:nvPr/>
        </p:nvSpPr>
        <p:spPr>
          <a:xfrm>
            <a:off x="7281678" y="3871464"/>
            <a:ext cx="19239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kern="0" dirty="0" err="1">
                <a:solidFill>
                  <a:srgbClr val="7030A0"/>
                </a:solidFill>
              </a:rPr>
              <a:t>checkInRoom</a:t>
            </a:r>
            <a:r>
              <a:rPr lang="en-US" sz="1600" kern="0" dirty="0">
                <a:solidFill>
                  <a:srgbClr val="7030A0"/>
                </a:solidFill>
              </a:rPr>
              <a:t>(“001”)</a:t>
            </a:r>
            <a:endParaRPr lang="en-US" sz="1200" kern="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83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 Yong Soon</dc:creator>
  <cp:lastModifiedBy>Chew Yong Soon</cp:lastModifiedBy>
  <cp:revision>4</cp:revision>
  <dcterms:created xsi:type="dcterms:W3CDTF">2018-10-25T12:38:30Z</dcterms:created>
  <dcterms:modified xsi:type="dcterms:W3CDTF">2018-10-25T13:06:41Z</dcterms:modified>
</cp:coreProperties>
</file>