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 varScale="1">
        <p:scale>
          <a:sx n="98" d="100"/>
          <a:sy n="98" d="100"/>
        </p:scale>
        <p:origin x="140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LoanListPanel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LoanCard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2018-10-25T11:23:57Z</dcterms:modified>
</cp:coreProperties>
</file>