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241793"/>
              </p:ext>
            </p:extLst>
          </p:nvPr>
        </p:nvGraphicFramePr>
        <p:xfrm>
          <a:off x="473240" y="14761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lb0:</a:t>
                      </a:r>
                      <a:r>
                        <a:rPr lang="en-SG" sz="1800" u="sng" dirty="0"/>
                        <a:t>LoanBook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834345"/>
              </p:ext>
            </p:extLst>
          </p:nvPr>
        </p:nvGraphicFramePr>
        <p:xfrm>
          <a:off x="2448268" y="3926065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/>
                        <a:t>lb1:</a:t>
                      </a:r>
                      <a:r>
                        <a:rPr lang="en-SG" sz="1800" u="sng"/>
                        <a:t>LoanBook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102645"/>
              </p:ext>
            </p:extLst>
          </p:nvPr>
        </p:nvGraphicFramePr>
        <p:xfrm>
          <a:off x="473240" y="39180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lb0:</a:t>
                      </a:r>
                      <a:r>
                        <a:rPr lang="en-SG" sz="1800" u="sng" dirty="0"/>
                        <a:t>LoanBook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Liu Xiaohang</cp:lastModifiedBy>
  <cp:revision>26</cp:revision>
  <dcterms:created xsi:type="dcterms:W3CDTF">2017-07-27T00:35:51Z</dcterms:created>
  <dcterms:modified xsi:type="dcterms:W3CDTF">2018-10-24T09:18:40Z</dcterms:modified>
</cp:coreProperties>
</file>