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393-0C03-4D40-8C9D-B8F910B4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7B133-65DB-BB4C-A8F1-A6380521E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C8AD-FE1D-444A-A438-B2E1CE3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8A5E-CEBD-AF40-9781-22FE937D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3BDA-3E34-8F4A-A393-6003F365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269A-1BF4-6840-99ED-780FCBB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958BF-B8D9-1A4B-B5CE-A614C5E10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7C82-798E-F240-AF7D-7494752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AE5E-F346-D140-8A0F-FB3C467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A917-6289-1C41-B93F-FE2AC96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B0EC-E343-214C-B0FE-BDC4A736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A8F4-0B1A-2149-8CEB-EC5F0E4D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3B6-5415-D34E-A6AD-42F1E0C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C288-C395-A741-AE1D-65084697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6D00-7F47-8E47-A00E-16C25AE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FA2F-CDCD-6F41-9571-2337749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99E1-6778-FD42-87D1-F1D10F6B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90A6-1708-6048-85B4-08DAEEA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9199-DEAD-B544-A69B-BF00004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08F9-A7D2-FC4A-89F4-B1C270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1A3-88C5-D245-AD59-D11BDBA8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7C7A-ED2B-B94B-9359-CACEB16A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D874-F687-C24F-B178-228BF628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48EB-396D-D04B-8A8C-46DD823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A8EB-E859-5E42-AC72-72EDB4D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E89-3041-7149-97B9-951AACB8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D624-6135-5C4E-B893-CACD88FF6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7513-8E27-1E4B-AAC0-CBCC05FF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F325-4793-524E-ABEF-A2F2FE23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6FDC-D15B-1C41-86B1-1A410EE0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D80BC-2E5F-3346-8988-921BF1C7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239D-6BAC-1746-8A00-90685AA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4E69-6918-494F-A68D-2A5E228A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03E27-467F-7240-B38B-A9E2DE2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AD0A-A913-EF4E-ACF6-8C2D2DFF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074B1-1562-874B-8262-0BA161232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36108-7504-2340-B5CD-EEC901D2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BE795-7BA4-B243-81A8-48342F6A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E4EA5-E0F5-B242-A3D6-C28C7AF1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60C4-07FC-0640-8D3D-271B985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F07AF-9784-204E-991C-D4668DE8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93D2-C6DB-BB45-ADAE-5AE90BE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2DBC-3B45-4A42-AA02-3BFEB58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2E141-1DBC-314A-A5EE-57BA5D74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6B38F-0330-614B-8BF3-56BD0A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0ED1-CC1C-484A-A482-0C008387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CF29-8C2D-3949-937C-B7FFA6DF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C06-E3CA-C24D-A046-0B4EBAF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522E-113D-6741-A9D4-25684501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D9812-B329-D74E-B445-FC162F32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2999-BD01-F442-91AA-B4B0421D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9F02-E677-164A-976A-B8BDA18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A2A2-B0B8-CC4D-9690-8768FA41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676F4-DFC1-0846-89A9-FA0DCDF90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7015-005D-EE43-AA01-05F7E0E3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F2EF-69A9-3A46-8A0F-03CD592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6B9B2-0A08-2343-A665-449E66E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44CD7-3B00-9447-AFF6-2A46C9A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FDE41-DCD6-F84C-AC40-00FC820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2E1D2-1407-E442-953D-AABCD981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6F5D-F898-B144-A421-FF6359B8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E6E4-627E-6B44-ACB3-6B6DB832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8275-9BBB-134E-AA34-9AEC884E5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25EB90-0AF4-A94D-B8BD-BB380AADEA44}"/>
              </a:ext>
            </a:extLst>
          </p:cNvPr>
          <p:cNvGrpSpPr/>
          <p:nvPr/>
        </p:nvGrpSpPr>
        <p:grpSpPr>
          <a:xfrm>
            <a:off x="1256935" y="1005840"/>
            <a:ext cx="2505167" cy="2468880"/>
            <a:chOff x="1178558" y="940525"/>
            <a:chExt cx="4529736" cy="43760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A4A0A-7BD5-AB4C-A628-61AF46475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606" r="56465" b="7404"/>
            <a:stretch/>
          </p:blipFill>
          <p:spPr>
            <a:xfrm>
              <a:off x="1178558" y="940525"/>
              <a:ext cx="4529736" cy="4376058"/>
            </a:xfrm>
            <a:prstGeom prst="rect">
              <a:avLst/>
            </a:prstGeom>
            <a:ln>
              <a:solidFill>
                <a:srgbClr val="444C5D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4EBB94-CEF6-ED47-BAD0-A5DA7AE6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805" y="3128554"/>
              <a:ext cx="1793965" cy="3862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D32A14-6B6B-4144-9AC7-45FFD7596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804" y="1672590"/>
              <a:ext cx="1793965" cy="326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1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Xiaohang</dc:creator>
  <cp:lastModifiedBy>Liu Xiaohang</cp:lastModifiedBy>
  <cp:revision>4</cp:revision>
  <dcterms:created xsi:type="dcterms:W3CDTF">2018-10-18T10:26:44Z</dcterms:created>
  <dcterms:modified xsi:type="dcterms:W3CDTF">2018-10-18T13:24:58Z</dcterms:modified>
</cp:coreProperties>
</file>