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E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16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304800" y="124409"/>
            <a:ext cx="8686800" cy="376179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28496" y="962831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deleteLoan</a:t>
            </a:r>
            <a:r>
              <a:rPr lang="en-US" sz="1200" dirty="0">
                <a:solidFill>
                  <a:srgbClr val="7030A0"/>
                </a:solidFill>
              </a:rPr>
              <a:t>(target)</a:t>
            </a:r>
            <a:endParaRPr lang="en-US" sz="1200" dirty="0"/>
          </a:p>
        </p:txBody>
      </p:sp>
      <p:sp>
        <p:nvSpPr>
          <p:cNvPr id="84" name="Rectangle 62"/>
          <p:cNvSpPr/>
          <p:nvPr/>
        </p:nvSpPr>
        <p:spPr>
          <a:xfrm>
            <a:off x="2296040" y="590748"/>
            <a:ext cx="2181777" cy="54183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versionedLoanBook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VersionedLoanBook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313093" y="1411387"/>
            <a:ext cx="113854" cy="2011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576610" y="583586"/>
            <a:ext cx="159186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368662" y="889608"/>
            <a:ext cx="13514" cy="29140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310716" y="1194408"/>
            <a:ext cx="131209" cy="23228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7479" y="1211646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0698" y="1203892"/>
            <a:ext cx="12786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removeLoan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(target)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1448147" y="1411387"/>
            <a:ext cx="18649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432890" y="3416353"/>
            <a:ext cx="1835934" cy="632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65976" y="3517227"/>
            <a:ext cx="121034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82DB036D-C626-4BF2-A1F3-A0AA0A871E33}"/>
              </a:ext>
            </a:extLst>
          </p:cNvPr>
          <p:cNvSpPr/>
          <p:nvPr/>
        </p:nvSpPr>
        <p:spPr>
          <a:xfrm>
            <a:off x="5212090" y="1760988"/>
            <a:ext cx="192186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bikes:UniqueBikeList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862095-1AA5-4B78-AC78-64D12ED17F0F}"/>
              </a:ext>
            </a:extLst>
          </p:cNvPr>
          <p:cNvSpPr/>
          <p:nvPr/>
        </p:nvSpPr>
        <p:spPr>
          <a:xfrm>
            <a:off x="6084367" y="2375222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3B1F548-1FB1-44DB-B546-551BCF43EBBF}"/>
              </a:ext>
            </a:extLst>
          </p:cNvPr>
          <p:cNvCxnSpPr>
            <a:cxnSpLocks/>
          </p:cNvCxnSpPr>
          <p:nvPr/>
        </p:nvCxnSpPr>
        <p:spPr>
          <a:xfrm>
            <a:off x="6158203" y="2063737"/>
            <a:ext cx="13514" cy="16151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A10CE56-2CE9-4496-9839-3625221E9DDB}"/>
              </a:ext>
            </a:extLst>
          </p:cNvPr>
          <p:cNvSpPr txBox="1"/>
          <p:nvPr/>
        </p:nvSpPr>
        <p:spPr>
          <a:xfrm>
            <a:off x="3936688" y="2157657"/>
            <a:ext cx="214260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setBike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target.bike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editedBike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054030-00EC-4F0B-901D-6A11EB6E43BB}"/>
              </a:ext>
            </a:extLst>
          </p:cNvPr>
          <p:cNvCxnSpPr>
            <a:cxnSpLocks/>
          </p:cNvCxnSpPr>
          <p:nvPr/>
        </p:nvCxnSpPr>
        <p:spPr>
          <a:xfrm>
            <a:off x="3427561" y="2375221"/>
            <a:ext cx="265680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BF24FC-8994-4341-A291-D0FF43DA62F8}"/>
              </a:ext>
            </a:extLst>
          </p:cNvPr>
          <p:cNvCxnSpPr>
            <a:cxnSpLocks/>
          </p:cNvCxnSpPr>
          <p:nvPr/>
        </p:nvCxnSpPr>
        <p:spPr>
          <a:xfrm>
            <a:off x="3426947" y="2773784"/>
            <a:ext cx="263711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>
            <a:extLst>
              <a:ext uri="{FF2B5EF4-FFF2-40B4-BE49-F238E27FC236}">
                <a16:creationId xmlns:a16="http://schemas.microsoft.com/office/drawing/2014/main" id="{E4D5296B-D987-4F1F-90C8-5650015AFF1B}"/>
              </a:ext>
            </a:extLst>
          </p:cNvPr>
          <p:cNvSpPr/>
          <p:nvPr/>
        </p:nvSpPr>
        <p:spPr>
          <a:xfrm>
            <a:off x="6799827" y="2307502"/>
            <a:ext cx="207377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loans:UniqueLoanList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324F04-37A1-489D-AACB-1E775F770529}"/>
              </a:ext>
            </a:extLst>
          </p:cNvPr>
          <p:cNvSpPr/>
          <p:nvPr/>
        </p:nvSpPr>
        <p:spPr>
          <a:xfrm>
            <a:off x="7744884" y="2921254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32244D-D256-4714-B658-AAB6C9ACA4F7}"/>
              </a:ext>
            </a:extLst>
          </p:cNvPr>
          <p:cNvCxnSpPr>
            <a:cxnSpLocks/>
          </p:cNvCxnSpPr>
          <p:nvPr/>
        </p:nvCxnSpPr>
        <p:spPr>
          <a:xfrm>
            <a:off x="7818720" y="2609769"/>
            <a:ext cx="0" cy="106908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F2815D-DF91-469C-90AC-F2BD015704EF}"/>
              </a:ext>
            </a:extLst>
          </p:cNvPr>
          <p:cNvSpPr txBox="1"/>
          <p:nvPr/>
        </p:nvSpPr>
        <p:spPr>
          <a:xfrm>
            <a:off x="6412490" y="2713758"/>
            <a:ext cx="12786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remove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(target)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EC6AF-06BC-4060-A943-9E68E976FAFC}"/>
              </a:ext>
            </a:extLst>
          </p:cNvPr>
          <p:cNvCxnSpPr>
            <a:cxnSpLocks/>
          </p:cNvCxnSpPr>
          <p:nvPr/>
        </p:nvCxnSpPr>
        <p:spPr>
          <a:xfrm flipV="1">
            <a:off x="3447249" y="2921254"/>
            <a:ext cx="4297635" cy="655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A149C5A-75E2-4A09-B4EB-A3D8E3EB28B6}"/>
              </a:ext>
            </a:extLst>
          </p:cNvPr>
          <p:cNvCxnSpPr>
            <a:cxnSpLocks/>
          </p:cNvCxnSpPr>
          <p:nvPr/>
        </p:nvCxnSpPr>
        <p:spPr>
          <a:xfrm>
            <a:off x="3426947" y="3319816"/>
            <a:ext cx="431793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7FBC5BC-CA8F-42D9-8EE1-A7E819F21B8E}"/>
              </a:ext>
            </a:extLst>
          </p:cNvPr>
          <p:cNvCxnSpPr>
            <a:cxnSpLocks/>
          </p:cNvCxnSpPr>
          <p:nvPr/>
        </p:nvCxnSpPr>
        <p:spPr>
          <a:xfrm flipH="1">
            <a:off x="3373414" y="1099903"/>
            <a:ext cx="13514" cy="26015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4" name="Rectangle 62">
            <a:extLst>
              <a:ext uri="{FF2B5EF4-FFF2-40B4-BE49-F238E27FC236}">
                <a16:creationId xmlns:a16="http://schemas.microsoft.com/office/drawing/2014/main" id="{464D22FA-30E4-43D9-B6E7-877FBD2A87F2}"/>
              </a:ext>
            </a:extLst>
          </p:cNvPr>
          <p:cNvSpPr/>
          <p:nvPr/>
        </p:nvSpPr>
        <p:spPr>
          <a:xfrm>
            <a:off x="3888034" y="1296177"/>
            <a:ext cx="1921863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editedBike:Bike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5E2DEE-B70F-403C-BE83-E71E55C4D214}"/>
              </a:ext>
            </a:extLst>
          </p:cNvPr>
          <p:cNvCxnSpPr>
            <a:cxnSpLocks/>
          </p:cNvCxnSpPr>
          <p:nvPr/>
        </p:nvCxnSpPr>
        <p:spPr>
          <a:xfrm flipH="1">
            <a:off x="4751973" y="1699145"/>
            <a:ext cx="30870" cy="1979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6858FB-E301-4AA0-81CC-CB548901C362}"/>
              </a:ext>
            </a:extLst>
          </p:cNvPr>
          <p:cNvSpPr/>
          <p:nvPr/>
        </p:nvSpPr>
        <p:spPr>
          <a:xfrm>
            <a:off x="4719059" y="1600978"/>
            <a:ext cx="114469" cy="2508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119C88-6095-4E76-9622-3A33AF785804}"/>
              </a:ext>
            </a:extLst>
          </p:cNvPr>
          <p:cNvCxnSpPr>
            <a:cxnSpLocks/>
          </p:cNvCxnSpPr>
          <p:nvPr/>
        </p:nvCxnSpPr>
        <p:spPr>
          <a:xfrm>
            <a:off x="3427561" y="1524000"/>
            <a:ext cx="46047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C063A8-88CA-4DC5-81B9-41E1E4E76FBE}"/>
              </a:ext>
            </a:extLst>
          </p:cNvPr>
          <p:cNvCxnSpPr>
            <a:cxnSpLocks/>
          </p:cNvCxnSpPr>
          <p:nvPr/>
        </p:nvCxnSpPr>
        <p:spPr>
          <a:xfrm>
            <a:off x="3427561" y="1851839"/>
            <a:ext cx="129149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2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E73D68C5-1721-411C-AC2E-45E6748A1DFE}"/>
              </a:ext>
            </a:extLst>
          </p:cNvPr>
          <p:cNvSpPr/>
          <p:nvPr/>
        </p:nvSpPr>
        <p:spPr>
          <a:xfrm>
            <a:off x="304800" y="124409"/>
            <a:ext cx="8686800" cy="3761792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310D2-BF79-495F-8D31-9FBA230CA7B0}"/>
              </a:ext>
            </a:extLst>
          </p:cNvPr>
          <p:cNvSpPr txBox="1"/>
          <p:nvPr/>
        </p:nvSpPr>
        <p:spPr>
          <a:xfrm>
            <a:off x="-28496" y="962831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getNextAvailableId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C176F6CC-52E5-45EB-8FC6-0E5E5DA84469}"/>
              </a:ext>
            </a:extLst>
          </p:cNvPr>
          <p:cNvSpPr/>
          <p:nvPr/>
        </p:nvSpPr>
        <p:spPr>
          <a:xfrm>
            <a:off x="2296040" y="590748"/>
            <a:ext cx="2181777" cy="54183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versionedLoanBook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VersionedLoanBook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6A2F0-2EDE-40FE-BFD4-5B7111A9DE55}"/>
              </a:ext>
            </a:extLst>
          </p:cNvPr>
          <p:cNvSpPr/>
          <p:nvPr/>
        </p:nvSpPr>
        <p:spPr>
          <a:xfrm>
            <a:off x="3313093" y="1411387"/>
            <a:ext cx="113854" cy="20112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024E15B9-2704-4C88-8562-726736ECEBAB}"/>
              </a:ext>
            </a:extLst>
          </p:cNvPr>
          <p:cNvSpPr/>
          <p:nvPr/>
        </p:nvSpPr>
        <p:spPr>
          <a:xfrm>
            <a:off x="576610" y="583586"/>
            <a:ext cx="159186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A0FD7-7705-4942-B184-ADA52809972E}"/>
              </a:ext>
            </a:extLst>
          </p:cNvPr>
          <p:cNvCxnSpPr>
            <a:cxnSpLocks/>
          </p:cNvCxnSpPr>
          <p:nvPr/>
        </p:nvCxnSpPr>
        <p:spPr>
          <a:xfrm flipH="1">
            <a:off x="1368662" y="889608"/>
            <a:ext cx="13514" cy="29140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16EEAB3-9553-4EF2-B79F-E340519B54E8}"/>
              </a:ext>
            </a:extLst>
          </p:cNvPr>
          <p:cNvSpPr/>
          <p:nvPr/>
        </p:nvSpPr>
        <p:spPr>
          <a:xfrm>
            <a:off x="1310716" y="1194408"/>
            <a:ext cx="131209" cy="23228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416741-453E-4B93-B5FB-0152AB37FB91}"/>
              </a:ext>
            </a:extLst>
          </p:cNvPr>
          <p:cNvCxnSpPr>
            <a:cxnSpLocks/>
          </p:cNvCxnSpPr>
          <p:nvPr/>
        </p:nvCxnSpPr>
        <p:spPr>
          <a:xfrm>
            <a:off x="77479" y="1211646"/>
            <a:ext cx="12103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9D9481-A9D8-4C53-952D-2D505A7883CC}"/>
              </a:ext>
            </a:extLst>
          </p:cNvPr>
          <p:cNvSpPr txBox="1"/>
          <p:nvPr/>
        </p:nvSpPr>
        <p:spPr>
          <a:xfrm>
            <a:off x="1980698" y="1203892"/>
            <a:ext cx="12786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getNextAvailableId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CB4FCC-2CBD-4011-AE5F-6276C444D84C}"/>
              </a:ext>
            </a:extLst>
          </p:cNvPr>
          <p:cNvCxnSpPr>
            <a:cxnSpLocks/>
          </p:cNvCxnSpPr>
          <p:nvPr/>
        </p:nvCxnSpPr>
        <p:spPr>
          <a:xfrm>
            <a:off x="1448147" y="1411387"/>
            <a:ext cx="18649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B84E5-66B1-400B-9199-B3999339670C}"/>
              </a:ext>
            </a:extLst>
          </p:cNvPr>
          <p:cNvCxnSpPr>
            <a:cxnSpLocks/>
          </p:cNvCxnSpPr>
          <p:nvPr/>
        </p:nvCxnSpPr>
        <p:spPr>
          <a:xfrm flipV="1">
            <a:off x="1432890" y="3416353"/>
            <a:ext cx="1835934" cy="632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B42AA5-E4DB-4080-A0E3-05C2125E1CA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65976" y="3517227"/>
            <a:ext cx="1210345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31475E-F88C-4A29-8070-65CF4C083452}"/>
              </a:ext>
            </a:extLst>
          </p:cNvPr>
          <p:cNvCxnSpPr>
            <a:cxnSpLocks/>
          </p:cNvCxnSpPr>
          <p:nvPr/>
        </p:nvCxnSpPr>
        <p:spPr>
          <a:xfrm flipH="1">
            <a:off x="3373414" y="1099903"/>
            <a:ext cx="13514" cy="260157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E30FD82F-FEFC-44C4-A89F-28C680EC86D8}"/>
              </a:ext>
            </a:extLst>
          </p:cNvPr>
          <p:cNvSpPr/>
          <p:nvPr/>
        </p:nvSpPr>
        <p:spPr>
          <a:xfrm>
            <a:off x="4645440" y="590749"/>
            <a:ext cx="1056044" cy="293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LoanBook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5EC123-FF8A-45C9-85B8-1EBD5B1B6A78}"/>
              </a:ext>
            </a:extLst>
          </p:cNvPr>
          <p:cNvCxnSpPr>
            <a:cxnSpLocks/>
          </p:cNvCxnSpPr>
          <p:nvPr/>
        </p:nvCxnSpPr>
        <p:spPr>
          <a:xfrm flipH="1">
            <a:off x="5170997" y="863973"/>
            <a:ext cx="6758" cy="281771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BE0E64-DEB7-4042-BDF0-48AC38D1E37F}"/>
              </a:ext>
            </a:extLst>
          </p:cNvPr>
          <p:cNvCxnSpPr>
            <a:cxnSpLocks/>
          </p:cNvCxnSpPr>
          <p:nvPr/>
        </p:nvCxnSpPr>
        <p:spPr>
          <a:xfrm>
            <a:off x="3426947" y="1600200"/>
            <a:ext cx="168712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516914E-E5A7-4851-87FC-4AE5BB990240}"/>
              </a:ext>
            </a:extLst>
          </p:cNvPr>
          <p:cNvSpPr/>
          <p:nvPr/>
        </p:nvSpPr>
        <p:spPr>
          <a:xfrm>
            <a:off x="5114070" y="1600201"/>
            <a:ext cx="113854" cy="1295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FF34E4-622E-4342-A54A-9D1E52E1DF98}"/>
              </a:ext>
            </a:extLst>
          </p:cNvPr>
          <p:cNvSpPr txBox="1"/>
          <p:nvPr/>
        </p:nvSpPr>
        <p:spPr>
          <a:xfrm>
            <a:off x="3701026" y="1388558"/>
            <a:ext cx="12786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getNextAvailableId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Rectangle 62">
            <a:extLst>
              <a:ext uri="{FF2B5EF4-FFF2-40B4-BE49-F238E27FC236}">
                <a16:creationId xmlns:a16="http://schemas.microsoft.com/office/drawing/2014/main" id="{77E4DE4F-EE96-4552-986E-647847104C70}"/>
              </a:ext>
            </a:extLst>
          </p:cNvPr>
          <p:cNvSpPr/>
          <p:nvPr/>
        </p:nvSpPr>
        <p:spPr>
          <a:xfrm>
            <a:off x="5863399" y="590749"/>
            <a:ext cx="1571230" cy="293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LoanIdManager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2C57D4-B37B-4C30-96A9-5D3C9130FD70}"/>
              </a:ext>
            </a:extLst>
          </p:cNvPr>
          <p:cNvCxnSpPr>
            <a:cxnSpLocks/>
          </p:cNvCxnSpPr>
          <p:nvPr/>
        </p:nvCxnSpPr>
        <p:spPr>
          <a:xfrm flipH="1">
            <a:off x="6640276" y="863973"/>
            <a:ext cx="6758" cy="281771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968D09-FE2F-41A0-8B53-7BEAAB36AFE2}"/>
              </a:ext>
            </a:extLst>
          </p:cNvPr>
          <p:cNvCxnSpPr>
            <a:cxnSpLocks/>
          </p:cNvCxnSpPr>
          <p:nvPr/>
        </p:nvCxnSpPr>
        <p:spPr>
          <a:xfrm>
            <a:off x="5227924" y="1752600"/>
            <a:ext cx="136218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9F9723E-57C0-4A95-895F-8201BE4AF57C}"/>
              </a:ext>
            </a:extLst>
          </p:cNvPr>
          <p:cNvSpPr/>
          <p:nvPr/>
        </p:nvSpPr>
        <p:spPr>
          <a:xfrm>
            <a:off x="6590106" y="1752600"/>
            <a:ext cx="115489" cy="9143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D00847-06F4-488D-8AB7-21F96E907E6B}"/>
              </a:ext>
            </a:extLst>
          </p:cNvPr>
          <p:cNvSpPr txBox="1"/>
          <p:nvPr/>
        </p:nvSpPr>
        <p:spPr>
          <a:xfrm>
            <a:off x="5269984" y="1507867"/>
            <a:ext cx="12786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getNextAvailableId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6FAA52-80DA-47D0-96E0-1FB619D41FD8}"/>
              </a:ext>
            </a:extLst>
          </p:cNvPr>
          <p:cNvSpPr/>
          <p:nvPr/>
        </p:nvSpPr>
        <p:spPr>
          <a:xfrm>
            <a:off x="6662232" y="1905000"/>
            <a:ext cx="140004" cy="457200"/>
          </a:xfrm>
          <a:prstGeom prst="rect">
            <a:avLst/>
          </a:prstGeom>
          <a:solidFill>
            <a:srgbClr val="7030A0"/>
          </a:solidFill>
          <a:ln>
            <a:solidFill>
              <a:srgbClr val="E6E0EC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D925778-22E1-4E09-9712-C16A54B63AEF}"/>
              </a:ext>
            </a:extLst>
          </p:cNvPr>
          <p:cNvSpPr/>
          <p:nvPr/>
        </p:nvSpPr>
        <p:spPr>
          <a:xfrm>
            <a:off x="6710364" y="1757364"/>
            <a:ext cx="317160" cy="166687"/>
          </a:xfrm>
          <a:custGeom>
            <a:avLst/>
            <a:gdLst>
              <a:gd name="connsiteX0" fmla="*/ 0 w 410877"/>
              <a:gd name="connsiteY0" fmla="*/ 0 h 166687"/>
              <a:gd name="connsiteX1" fmla="*/ 409575 w 410877"/>
              <a:gd name="connsiteY1" fmla="*/ 80962 h 166687"/>
              <a:gd name="connsiteX2" fmla="*/ 104775 w 410877"/>
              <a:gd name="connsiteY2" fmla="*/ 166687 h 166687"/>
              <a:gd name="connsiteX0" fmla="*/ 0 w 430751"/>
              <a:gd name="connsiteY0" fmla="*/ 0 h 166687"/>
              <a:gd name="connsiteX1" fmla="*/ 428980 w 430751"/>
              <a:gd name="connsiteY1" fmla="*/ 80962 h 166687"/>
              <a:gd name="connsiteX2" fmla="*/ 124180 w 430751"/>
              <a:gd name="connsiteY2" fmla="*/ 166687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751" h="166687">
                <a:moveTo>
                  <a:pt x="0" y="0"/>
                </a:moveTo>
                <a:cubicBezTo>
                  <a:pt x="196056" y="26590"/>
                  <a:pt x="408283" y="53181"/>
                  <a:pt x="428980" y="80962"/>
                </a:cubicBezTo>
                <a:cubicBezTo>
                  <a:pt x="449677" y="108743"/>
                  <a:pt x="285311" y="137715"/>
                  <a:pt x="124180" y="16668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89384F-B8EC-4312-A5A7-F4AEB23EB345}"/>
              </a:ext>
            </a:extLst>
          </p:cNvPr>
          <p:cNvSpPr txBox="1"/>
          <p:nvPr/>
        </p:nvSpPr>
        <p:spPr>
          <a:xfrm>
            <a:off x="7032292" y="1739385"/>
            <a:ext cx="146019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incrementLastUsedId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3FDAEDE-B7FD-41A3-AC73-26E8C7F1E256}"/>
              </a:ext>
            </a:extLst>
          </p:cNvPr>
          <p:cNvSpPr/>
          <p:nvPr/>
        </p:nvSpPr>
        <p:spPr>
          <a:xfrm flipV="1">
            <a:off x="6703458" y="2355818"/>
            <a:ext cx="317160" cy="166687"/>
          </a:xfrm>
          <a:custGeom>
            <a:avLst/>
            <a:gdLst>
              <a:gd name="connsiteX0" fmla="*/ 0 w 410877"/>
              <a:gd name="connsiteY0" fmla="*/ 0 h 166687"/>
              <a:gd name="connsiteX1" fmla="*/ 409575 w 410877"/>
              <a:gd name="connsiteY1" fmla="*/ 80962 h 166687"/>
              <a:gd name="connsiteX2" fmla="*/ 104775 w 410877"/>
              <a:gd name="connsiteY2" fmla="*/ 166687 h 166687"/>
              <a:gd name="connsiteX0" fmla="*/ 0 w 430751"/>
              <a:gd name="connsiteY0" fmla="*/ 0 h 166687"/>
              <a:gd name="connsiteX1" fmla="*/ 428980 w 430751"/>
              <a:gd name="connsiteY1" fmla="*/ 80962 h 166687"/>
              <a:gd name="connsiteX2" fmla="*/ 124180 w 430751"/>
              <a:gd name="connsiteY2" fmla="*/ 166687 h 16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751" h="166687">
                <a:moveTo>
                  <a:pt x="0" y="0"/>
                </a:moveTo>
                <a:cubicBezTo>
                  <a:pt x="196056" y="26590"/>
                  <a:pt x="408283" y="53181"/>
                  <a:pt x="428980" y="80962"/>
                </a:cubicBezTo>
                <a:cubicBezTo>
                  <a:pt x="449677" y="108743"/>
                  <a:pt x="285311" y="137715"/>
                  <a:pt x="124180" y="166687"/>
                </a:cubicBezTo>
              </a:path>
            </a:pathLst>
          </a:custGeom>
          <a:noFill/>
          <a:ln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4D4218-5698-41FE-8871-EBB6BA288E47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3426947" y="2895601"/>
            <a:ext cx="174405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C92DFA-9B8F-428E-98CF-CD97C0A1D7A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227924" y="2662215"/>
            <a:ext cx="1419927" cy="476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55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User</cp:lastModifiedBy>
  <cp:revision>116</cp:revision>
  <dcterms:created xsi:type="dcterms:W3CDTF">2016-07-22T14:33:02Z</dcterms:created>
  <dcterms:modified xsi:type="dcterms:W3CDTF">2018-11-02T08:20:34Z</dcterms:modified>
</cp:coreProperties>
</file>