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28"/>
  </p:normalViewPr>
  <p:slideViewPr>
    <p:cSldViewPr showGuides="1">
      <p:cViewPr varScale="1">
        <p:scale>
          <a:sx n="98" d="100"/>
          <a:sy n="98" d="100"/>
        </p:scale>
        <p:origin x="1408" y="1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65">
            <a:extLst>
              <a:ext uri="{FF2B5EF4-FFF2-40B4-BE49-F238E27FC236}">
                <a16:creationId xmlns:a16="http://schemas.microsoft.com/office/drawing/2014/main" id="{C27FDB57-2F3D-2E48-B09B-A0B2A7F60BD3}"/>
              </a:ext>
            </a:extLst>
          </p:cNvPr>
          <p:cNvSpPr/>
          <p:nvPr/>
        </p:nvSpPr>
        <p:spPr>
          <a:xfrm>
            <a:off x="3325276" y="382162"/>
            <a:ext cx="5209124" cy="6094838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7" name="Rectangle 65">
            <a:extLst>
              <a:ext uri="{FF2B5EF4-FFF2-40B4-BE49-F238E27FC236}">
                <a16:creationId xmlns:a16="http://schemas.microsoft.com/office/drawing/2014/main" id="{E9C0DDC2-FCB8-5142-8407-549299E67DBC}"/>
              </a:ext>
            </a:extLst>
          </p:cNvPr>
          <p:cNvSpPr/>
          <p:nvPr/>
        </p:nvSpPr>
        <p:spPr>
          <a:xfrm>
            <a:off x="80660" y="382162"/>
            <a:ext cx="3049423" cy="6094838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988643" y="607926"/>
            <a:ext cx="145937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LoanCard:UI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58677" y="971597"/>
            <a:ext cx="0" cy="5200603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937860"/>
            <a:ext cx="152399" cy="416753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3314807" y="623179"/>
            <a:ext cx="1257193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Nric:Model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3851041" y="971597"/>
            <a:ext cx="0" cy="520060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3780038" y="1407443"/>
            <a:ext cx="142006" cy="78253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390617" y="803189"/>
            <a:ext cx="59802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85999" y="1446215"/>
            <a:ext cx="121800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getCensored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1739069" y="2189982"/>
            <a:ext cx="204096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7" y="4797169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2">
            <a:extLst>
              <a:ext uri="{FF2B5EF4-FFF2-40B4-BE49-F238E27FC236}">
                <a16:creationId xmlns:a16="http://schemas.microsoft.com/office/drawing/2014/main" id="{9C340DEC-DBC8-B849-B765-9C77D2C8D836}"/>
              </a:ext>
            </a:extLst>
          </p:cNvPr>
          <p:cNvSpPr/>
          <p:nvPr/>
        </p:nvSpPr>
        <p:spPr>
          <a:xfrm>
            <a:off x="5246208" y="2016602"/>
            <a:ext cx="1306992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Phone:Model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EDA4150-3017-1041-A453-0568EF640506}"/>
              </a:ext>
            </a:extLst>
          </p:cNvPr>
          <p:cNvCxnSpPr>
            <a:cxnSpLocks/>
          </p:cNvCxnSpPr>
          <p:nvPr/>
        </p:nvCxnSpPr>
        <p:spPr>
          <a:xfrm flipH="1">
            <a:off x="5741793" y="2365020"/>
            <a:ext cx="40649" cy="380718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6F9634C-C495-BE49-B0F1-5297F9B4944D}"/>
              </a:ext>
            </a:extLst>
          </p:cNvPr>
          <p:cNvSpPr/>
          <p:nvPr/>
        </p:nvSpPr>
        <p:spPr>
          <a:xfrm>
            <a:off x="5711439" y="2800866"/>
            <a:ext cx="142006" cy="78253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3099049-2FB4-FB4E-B4A0-C77B08C1CE0E}"/>
              </a:ext>
            </a:extLst>
          </p:cNvPr>
          <p:cNvCxnSpPr>
            <a:cxnSpLocks/>
          </p:cNvCxnSpPr>
          <p:nvPr/>
        </p:nvCxnSpPr>
        <p:spPr>
          <a:xfrm>
            <a:off x="1739068" y="2824385"/>
            <a:ext cx="4002725" cy="251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D38FB1A-A588-074D-A5B5-F4C6521A47FA}"/>
              </a:ext>
            </a:extLst>
          </p:cNvPr>
          <p:cNvSpPr txBox="1"/>
          <p:nvPr/>
        </p:nvSpPr>
        <p:spPr>
          <a:xfrm>
            <a:off x="4217400" y="2839638"/>
            <a:ext cx="121800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getCensored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985CCCD-FE97-BF46-B15F-C5081FDF73CD}"/>
              </a:ext>
            </a:extLst>
          </p:cNvPr>
          <p:cNvCxnSpPr>
            <a:cxnSpLocks/>
          </p:cNvCxnSpPr>
          <p:nvPr/>
        </p:nvCxnSpPr>
        <p:spPr>
          <a:xfrm>
            <a:off x="1658677" y="3583405"/>
            <a:ext cx="405276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62">
            <a:extLst>
              <a:ext uri="{FF2B5EF4-FFF2-40B4-BE49-F238E27FC236}">
                <a16:creationId xmlns:a16="http://schemas.microsoft.com/office/drawing/2014/main" id="{1DCBA8D5-4108-6F4A-A224-FCEE9F4BAC8A}"/>
              </a:ext>
            </a:extLst>
          </p:cNvPr>
          <p:cNvSpPr/>
          <p:nvPr/>
        </p:nvSpPr>
        <p:spPr>
          <a:xfrm>
            <a:off x="6858001" y="3410025"/>
            <a:ext cx="1290912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Email:Model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E688241-D474-4749-BA1E-FF59BEB03AEF}"/>
              </a:ext>
            </a:extLst>
          </p:cNvPr>
          <p:cNvCxnSpPr>
            <a:cxnSpLocks/>
          </p:cNvCxnSpPr>
          <p:nvPr/>
        </p:nvCxnSpPr>
        <p:spPr>
          <a:xfrm>
            <a:off x="7591511" y="3758443"/>
            <a:ext cx="10583" cy="241375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4CEE200-3968-4443-8423-3AF4D4AE56EF}"/>
              </a:ext>
            </a:extLst>
          </p:cNvPr>
          <p:cNvSpPr/>
          <p:nvPr/>
        </p:nvSpPr>
        <p:spPr>
          <a:xfrm>
            <a:off x="7520508" y="4194289"/>
            <a:ext cx="142006" cy="78253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4895148-13F6-8345-B31F-FA5E99B1D446}"/>
              </a:ext>
            </a:extLst>
          </p:cNvPr>
          <p:cNvCxnSpPr>
            <a:cxnSpLocks/>
          </p:cNvCxnSpPr>
          <p:nvPr/>
        </p:nvCxnSpPr>
        <p:spPr>
          <a:xfrm>
            <a:off x="1739069" y="4194289"/>
            <a:ext cx="5811793" cy="2603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2216430-E251-EA4A-B191-3BE7876719C0}"/>
              </a:ext>
            </a:extLst>
          </p:cNvPr>
          <p:cNvSpPr txBox="1"/>
          <p:nvPr/>
        </p:nvSpPr>
        <p:spPr>
          <a:xfrm>
            <a:off x="6026469" y="4233061"/>
            <a:ext cx="121800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getCensored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6F6628E-B9DD-D74E-BAD3-91E4CBDB4A68}"/>
              </a:ext>
            </a:extLst>
          </p:cNvPr>
          <p:cNvCxnSpPr>
            <a:cxnSpLocks/>
          </p:cNvCxnSpPr>
          <p:nvPr/>
        </p:nvCxnSpPr>
        <p:spPr>
          <a:xfrm>
            <a:off x="1739068" y="4976828"/>
            <a:ext cx="578144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20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Liu Xiaohang</cp:lastModifiedBy>
  <cp:revision>59</cp:revision>
  <dcterms:created xsi:type="dcterms:W3CDTF">2016-07-22T14:33:02Z</dcterms:created>
  <dcterms:modified xsi:type="dcterms:W3CDTF">2018-10-18T10:44:32Z</dcterms:modified>
</cp:coreProperties>
</file>