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304800" y="124409"/>
            <a:ext cx="8686800" cy="37617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28496" y="96283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deleteLoan</a:t>
            </a:r>
            <a:r>
              <a:rPr lang="en-US" sz="1200" dirty="0">
                <a:solidFill>
                  <a:srgbClr val="7030A0"/>
                </a:solidFill>
              </a:rPr>
              <a:t>(target)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2296040" y="590748"/>
            <a:ext cx="2181777" cy="5418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versionedAddressBook:VersionedAddressBook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13093" y="1411387"/>
            <a:ext cx="113854" cy="2011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76610" y="583586"/>
            <a:ext cx="159186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368662" y="889608"/>
            <a:ext cx="13514" cy="2914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310716" y="1194408"/>
            <a:ext cx="131209" cy="23228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7479" y="1211646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0698" y="1203892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removeLoan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448147" y="1411387"/>
            <a:ext cx="18649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32890" y="3416353"/>
            <a:ext cx="1835934" cy="632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5976" y="3517227"/>
            <a:ext cx="121034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82DB036D-C626-4BF2-A1F3-A0AA0A871E33}"/>
              </a:ext>
            </a:extLst>
          </p:cNvPr>
          <p:cNvSpPr/>
          <p:nvPr/>
        </p:nvSpPr>
        <p:spPr>
          <a:xfrm>
            <a:off x="5212090" y="1760988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bikes:UniqueBikeList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862095-1AA5-4B78-AC78-64D12ED17F0F}"/>
              </a:ext>
            </a:extLst>
          </p:cNvPr>
          <p:cNvSpPr/>
          <p:nvPr/>
        </p:nvSpPr>
        <p:spPr>
          <a:xfrm>
            <a:off x="6084367" y="237522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B1F548-1FB1-44DB-B546-551BCF43EBBF}"/>
              </a:ext>
            </a:extLst>
          </p:cNvPr>
          <p:cNvCxnSpPr>
            <a:cxnSpLocks/>
          </p:cNvCxnSpPr>
          <p:nvPr/>
        </p:nvCxnSpPr>
        <p:spPr>
          <a:xfrm>
            <a:off x="6158203" y="2063737"/>
            <a:ext cx="13514" cy="16151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10CE56-2CE9-4496-9839-3625221E9DDB}"/>
              </a:ext>
            </a:extLst>
          </p:cNvPr>
          <p:cNvSpPr txBox="1"/>
          <p:nvPr/>
        </p:nvSpPr>
        <p:spPr>
          <a:xfrm>
            <a:off x="3936688" y="2157657"/>
            <a:ext cx="214260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target.bike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editedBike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054030-00EC-4F0B-901D-6A11EB6E43BB}"/>
              </a:ext>
            </a:extLst>
          </p:cNvPr>
          <p:cNvCxnSpPr>
            <a:cxnSpLocks/>
          </p:cNvCxnSpPr>
          <p:nvPr/>
        </p:nvCxnSpPr>
        <p:spPr>
          <a:xfrm>
            <a:off x="3427561" y="2375221"/>
            <a:ext cx="26568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F24FC-8994-4341-A291-D0FF43DA62F8}"/>
              </a:ext>
            </a:extLst>
          </p:cNvPr>
          <p:cNvCxnSpPr>
            <a:cxnSpLocks/>
          </p:cNvCxnSpPr>
          <p:nvPr/>
        </p:nvCxnSpPr>
        <p:spPr>
          <a:xfrm>
            <a:off x="3426947" y="2773784"/>
            <a:ext cx="26371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E4D5296B-D987-4F1F-90C8-5650015AFF1B}"/>
              </a:ext>
            </a:extLst>
          </p:cNvPr>
          <p:cNvSpPr/>
          <p:nvPr/>
        </p:nvSpPr>
        <p:spPr>
          <a:xfrm>
            <a:off x="6799827" y="2307502"/>
            <a:ext cx="20737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loans:UniqueLoanList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324F04-37A1-489D-AACB-1E775F770529}"/>
              </a:ext>
            </a:extLst>
          </p:cNvPr>
          <p:cNvSpPr/>
          <p:nvPr/>
        </p:nvSpPr>
        <p:spPr>
          <a:xfrm>
            <a:off x="7744884" y="292125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32244D-D256-4714-B658-AAB6C9ACA4F7}"/>
              </a:ext>
            </a:extLst>
          </p:cNvPr>
          <p:cNvCxnSpPr>
            <a:cxnSpLocks/>
          </p:cNvCxnSpPr>
          <p:nvPr/>
        </p:nvCxnSpPr>
        <p:spPr>
          <a:xfrm>
            <a:off x="7818720" y="2609769"/>
            <a:ext cx="0" cy="10690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F2815D-DF91-469C-90AC-F2BD015704EF}"/>
              </a:ext>
            </a:extLst>
          </p:cNvPr>
          <p:cNvSpPr txBox="1"/>
          <p:nvPr/>
        </p:nvSpPr>
        <p:spPr>
          <a:xfrm>
            <a:off x="6412490" y="2713758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EC6AF-06BC-4060-A943-9E68E976FAFC}"/>
              </a:ext>
            </a:extLst>
          </p:cNvPr>
          <p:cNvCxnSpPr>
            <a:cxnSpLocks/>
          </p:cNvCxnSpPr>
          <p:nvPr/>
        </p:nvCxnSpPr>
        <p:spPr>
          <a:xfrm flipV="1">
            <a:off x="3447249" y="2921254"/>
            <a:ext cx="4297635" cy="655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149C5A-75E2-4A09-B4EB-A3D8E3EB28B6}"/>
              </a:ext>
            </a:extLst>
          </p:cNvPr>
          <p:cNvCxnSpPr>
            <a:cxnSpLocks/>
          </p:cNvCxnSpPr>
          <p:nvPr/>
        </p:nvCxnSpPr>
        <p:spPr>
          <a:xfrm>
            <a:off x="3426947" y="3319816"/>
            <a:ext cx="43179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FBC5BC-CA8F-42D9-8EE1-A7E819F21B8E}"/>
              </a:ext>
            </a:extLst>
          </p:cNvPr>
          <p:cNvCxnSpPr>
            <a:cxnSpLocks/>
          </p:cNvCxnSpPr>
          <p:nvPr/>
        </p:nvCxnSpPr>
        <p:spPr>
          <a:xfrm flipH="1">
            <a:off x="3373414" y="1099903"/>
            <a:ext cx="13514" cy="26015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62">
            <a:extLst>
              <a:ext uri="{FF2B5EF4-FFF2-40B4-BE49-F238E27FC236}">
                <a16:creationId xmlns:a16="http://schemas.microsoft.com/office/drawing/2014/main" id="{464D22FA-30E4-43D9-B6E7-877FBD2A87F2}"/>
              </a:ext>
            </a:extLst>
          </p:cNvPr>
          <p:cNvSpPr/>
          <p:nvPr/>
        </p:nvSpPr>
        <p:spPr>
          <a:xfrm>
            <a:off x="3888034" y="1296177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editedBike:Bike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5E2DEE-B70F-403C-BE83-E71E55C4D214}"/>
              </a:ext>
            </a:extLst>
          </p:cNvPr>
          <p:cNvCxnSpPr>
            <a:cxnSpLocks/>
          </p:cNvCxnSpPr>
          <p:nvPr/>
        </p:nvCxnSpPr>
        <p:spPr>
          <a:xfrm flipH="1">
            <a:off x="4751973" y="1699145"/>
            <a:ext cx="30870" cy="1979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6858FB-E301-4AA0-81CC-CB548901C362}"/>
              </a:ext>
            </a:extLst>
          </p:cNvPr>
          <p:cNvSpPr/>
          <p:nvPr/>
        </p:nvSpPr>
        <p:spPr>
          <a:xfrm>
            <a:off x="4719059" y="1600978"/>
            <a:ext cx="114469" cy="250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119C88-6095-4E76-9622-3A33AF785804}"/>
              </a:ext>
            </a:extLst>
          </p:cNvPr>
          <p:cNvCxnSpPr>
            <a:cxnSpLocks/>
          </p:cNvCxnSpPr>
          <p:nvPr/>
        </p:nvCxnSpPr>
        <p:spPr>
          <a:xfrm>
            <a:off x="3427561" y="1524000"/>
            <a:ext cx="460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C063A8-88CA-4DC5-81B9-41E1E4E76FBE}"/>
              </a:ext>
            </a:extLst>
          </p:cNvPr>
          <p:cNvCxnSpPr>
            <a:cxnSpLocks/>
          </p:cNvCxnSpPr>
          <p:nvPr/>
        </p:nvCxnSpPr>
        <p:spPr>
          <a:xfrm>
            <a:off x="3427561" y="1851839"/>
            <a:ext cx="129149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Fong Yuan</cp:lastModifiedBy>
  <cp:revision>111</cp:revision>
  <dcterms:created xsi:type="dcterms:W3CDTF">2016-07-22T14:33:02Z</dcterms:created>
  <dcterms:modified xsi:type="dcterms:W3CDTF">2018-10-17T08:55:49Z</dcterms:modified>
</cp:coreProperties>
</file>