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249998" y="80054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5016575" y="918382"/>
            <a:ext cx="23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636150" y="614837"/>
            <a:ext cx="1380425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User enters command to return a bike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1"/>
            <a:endCxn id="31" idx="3"/>
          </p:cNvCxnSpPr>
          <p:nvPr/>
        </p:nvCxnSpPr>
        <p:spPr>
          <a:xfrm flipH="1">
            <a:off x="3363621" y="918382"/>
            <a:ext cx="272529" cy="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5746710" y="4314130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88420" y="3899989"/>
            <a:ext cx="55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179977" y="1401653"/>
            <a:ext cx="13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[List index is out of bounds</a:t>
            </a:r>
            <a:r>
              <a:rPr lang="en-US" sz="1200" dirty="0"/>
              <a:t>]</a:t>
            </a:r>
            <a:endParaRPr lang="en-SG" sz="1200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780071" y="159455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6227476" y="4554513"/>
            <a:ext cx="338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6565696" y="4436678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72" name="Elbow Connector 71"/>
          <p:cNvCxnSpPr>
            <a:cxnSpLocks/>
            <a:stCxn id="56" idx="2"/>
            <a:endCxn id="59" idx="0"/>
          </p:cNvCxnSpPr>
          <p:nvPr/>
        </p:nvCxnSpPr>
        <p:spPr>
          <a:xfrm rot="5400000">
            <a:off x="870356" y="2225415"/>
            <a:ext cx="30019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F97C09-845B-4786-B7A1-7A7B7E95D301}"/>
              </a:ext>
            </a:extLst>
          </p:cNvPr>
          <p:cNvSpPr/>
          <p:nvPr/>
        </p:nvSpPr>
        <p:spPr>
          <a:xfrm>
            <a:off x="1983196" y="615689"/>
            <a:ext cx="1380425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User input is parsed into a </a:t>
            </a:r>
            <a:r>
              <a:rPr lang="en-SG" sz="1200" dirty="0" err="1"/>
              <a:t>ReturnCommand</a:t>
            </a:r>
            <a:endParaRPr lang="en-SG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3309386-AFD4-42FF-BC31-C7D274E0CCBA}"/>
              </a:ext>
            </a:extLst>
          </p:cNvPr>
          <p:cNvSpPr/>
          <p:nvPr/>
        </p:nvSpPr>
        <p:spPr>
          <a:xfrm>
            <a:off x="330242" y="614837"/>
            <a:ext cx="1380425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Execute </a:t>
            </a:r>
            <a:r>
              <a:rPr lang="en-SG" sz="1200" dirty="0" err="1"/>
              <a:t>ReturnCommand</a:t>
            </a:r>
            <a:endParaRPr lang="en-SG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74A64-8F23-4E61-9F74-669427DA9D04}"/>
              </a:ext>
            </a:extLst>
          </p:cNvPr>
          <p:cNvCxnSpPr>
            <a:cxnSpLocks/>
            <a:stCxn id="31" idx="1"/>
            <a:endCxn id="37" idx="3"/>
          </p:cNvCxnSpPr>
          <p:nvPr/>
        </p:nvCxnSpPr>
        <p:spPr>
          <a:xfrm flipH="1" flipV="1">
            <a:off x="1710667" y="918382"/>
            <a:ext cx="272529" cy="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40C4D2-0713-41D1-BBE7-5D22A487B541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1020454" y="1221927"/>
            <a:ext cx="1" cy="37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F957FA39-0003-4952-A301-6A1FBE8F0883}"/>
              </a:ext>
            </a:extLst>
          </p:cNvPr>
          <p:cNvSpPr/>
          <p:nvPr/>
        </p:nvSpPr>
        <p:spPr>
          <a:xfrm>
            <a:off x="780071" y="32827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20BCCB4-71D1-4B79-92DD-334B5EDC9956}"/>
              </a:ext>
            </a:extLst>
          </p:cNvPr>
          <p:cNvSpPr/>
          <p:nvPr/>
        </p:nvSpPr>
        <p:spPr>
          <a:xfrm>
            <a:off x="316304" y="4238268"/>
            <a:ext cx="1380425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Process the Loan as Returned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FB546C-7E17-4538-AD7E-1DD73CE7395D}"/>
              </a:ext>
            </a:extLst>
          </p:cNvPr>
          <p:cNvSpPr/>
          <p:nvPr/>
        </p:nvSpPr>
        <p:spPr>
          <a:xfrm>
            <a:off x="2105524" y="4238268"/>
            <a:ext cx="1380425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Update the status of the Loan’s Bike to be Available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9870F8F-E665-42C6-BA7C-66C43AC9E946}"/>
              </a:ext>
            </a:extLst>
          </p:cNvPr>
          <p:cNvSpPr/>
          <p:nvPr/>
        </p:nvSpPr>
        <p:spPr>
          <a:xfrm>
            <a:off x="156872" y="2375513"/>
            <a:ext cx="1727160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Retrieve the Loan to return from the </a:t>
            </a:r>
            <a:r>
              <a:rPr lang="en-SG" sz="1200" dirty="0" err="1"/>
              <a:t>LoanBook</a:t>
            </a:r>
            <a:r>
              <a:rPr lang="en-SG" sz="1200" dirty="0"/>
              <a:t> model</a:t>
            </a:r>
          </a:p>
        </p:txBody>
      </p:sp>
      <p:cxnSp>
        <p:nvCxnSpPr>
          <p:cNvPr id="61" name="Elbow Connector 71">
            <a:extLst>
              <a:ext uri="{FF2B5EF4-FFF2-40B4-BE49-F238E27FC236}">
                <a16:creationId xmlns:a16="http://schemas.microsoft.com/office/drawing/2014/main" id="{7D5D9A1A-667A-4D19-9A11-2AA7ACB84922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 rot="16200000" flipH="1">
            <a:off x="870356" y="3132699"/>
            <a:ext cx="30019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71">
            <a:extLst>
              <a:ext uri="{FF2B5EF4-FFF2-40B4-BE49-F238E27FC236}">
                <a16:creationId xmlns:a16="http://schemas.microsoft.com/office/drawing/2014/main" id="{3E8593BD-75E2-4D43-B9CD-A7FF4D64E01E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rot="5400000">
            <a:off x="776134" y="3993947"/>
            <a:ext cx="474705" cy="1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71">
            <a:extLst>
              <a:ext uri="{FF2B5EF4-FFF2-40B4-BE49-F238E27FC236}">
                <a16:creationId xmlns:a16="http://schemas.microsoft.com/office/drawing/2014/main" id="{3A15F66C-E480-4196-B60E-393C7A66D36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696729" y="4541813"/>
            <a:ext cx="4087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F30FDE0-F445-4517-A7CB-BFC2DC635A91}"/>
              </a:ext>
            </a:extLst>
          </p:cNvPr>
          <p:cNvSpPr/>
          <p:nvPr/>
        </p:nvSpPr>
        <p:spPr>
          <a:xfrm>
            <a:off x="3812222" y="4238268"/>
            <a:ext cx="1537150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Display a message that the command was successful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D14F59-A112-41BE-9402-C5B3590797B4}"/>
              </a:ext>
            </a:extLst>
          </p:cNvPr>
          <p:cNvSpPr txBox="1"/>
          <p:nvPr/>
        </p:nvSpPr>
        <p:spPr>
          <a:xfrm>
            <a:off x="502355" y="2037234"/>
            <a:ext cx="55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[else]</a:t>
            </a:r>
          </a:p>
        </p:txBody>
      </p:sp>
      <p:cxnSp>
        <p:nvCxnSpPr>
          <p:cNvPr id="90" name="Elbow Connector 71">
            <a:extLst>
              <a:ext uri="{FF2B5EF4-FFF2-40B4-BE49-F238E27FC236}">
                <a16:creationId xmlns:a16="http://schemas.microsoft.com/office/drawing/2014/main" id="{93D579CD-E596-48F5-B013-2CCFA397731A}"/>
              </a:ext>
            </a:extLst>
          </p:cNvPr>
          <p:cNvCxnSpPr>
            <a:cxnSpLocks/>
            <a:stCxn id="58" idx="3"/>
            <a:endCxn id="85" idx="1"/>
          </p:cNvCxnSpPr>
          <p:nvPr/>
        </p:nvCxnSpPr>
        <p:spPr>
          <a:xfrm>
            <a:off x="3485949" y="4541813"/>
            <a:ext cx="32627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71">
            <a:extLst>
              <a:ext uri="{FF2B5EF4-FFF2-40B4-BE49-F238E27FC236}">
                <a16:creationId xmlns:a16="http://schemas.microsoft.com/office/drawing/2014/main" id="{8DA48DE2-EE0C-4FAB-8CE5-1E4D3E6D81BB}"/>
              </a:ext>
            </a:extLst>
          </p:cNvPr>
          <p:cNvCxnSpPr>
            <a:cxnSpLocks/>
            <a:stCxn id="85" idx="3"/>
            <a:endCxn id="46" idx="1"/>
          </p:cNvCxnSpPr>
          <p:nvPr/>
        </p:nvCxnSpPr>
        <p:spPr>
          <a:xfrm>
            <a:off x="5349372" y="4541813"/>
            <a:ext cx="3973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257FAD5-7E8B-4F28-A85B-D27926B4DD41}"/>
              </a:ext>
            </a:extLst>
          </p:cNvPr>
          <p:cNvSpPr/>
          <p:nvPr/>
        </p:nvSpPr>
        <p:spPr>
          <a:xfrm>
            <a:off x="2552153" y="1531391"/>
            <a:ext cx="1808831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Display a message that the index provided is out of bounds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C4EECBD-E378-4AB0-9BDE-3ECFAC5025C0}"/>
              </a:ext>
            </a:extLst>
          </p:cNvPr>
          <p:cNvSpPr/>
          <p:nvPr/>
        </p:nvSpPr>
        <p:spPr>
          <a:xfrm>
            <a:off x="2525778" y="3222810"/>
            <a:ext cx="1606608" cy="607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Display a message that the Loan is not ongoing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7AE6D4-7599-4EAA-B7DD-26FD0E6AD46B}"/>
              </a:ext>
            </a:extLst>
          </p:cNvPr>
          <p:cNvSpPr txBox="1"/>
          <p:nvPr/>
        </p:nvSpPr>
        <p:spPr>
          <a:xfrm>
            <a:off x="1179977" y="3027721"/>
            <a:ext cx="130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[Loan is not ongoing</a:t>
            </a:r>
            <a:r>
              <a:rPr lang="en-US" sz="1200" dirty="0"/>
              <a:t>]</a:t>
            </a:r>
            <a:endParaRPr lang="en-SG" sz="1200" dirty="0"/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11FC4BDF-06BA-43BD-938D-D90BDC9F0809}"/>
              </a:ext>
            </a:extLst>
          </p:cNvPr>
          <p:cNvSpPr/>
          <p:nvPr/>
        </p:nvSpPr>
        <p:spPr>
          <a:xfrm>
            <a:off x="5081211" y="328666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05" name="Elbow Connector 71">
            <a:extLst>
              <a:ext uri="{FF2B5EF4-FFF2-40B4-BE49-F238E27FC236}">
                <a16:creationId xmlns:a16="http://schemas.microsoft.com/office/drawing/2014/main" id="{46F4CE69-4913-4592-9487-D51E75EADE55}"/>
              </a:ext>
            </a:extLst>
          </p:cNvPr>
          <p:cNvCxnSpPr>
            <a:cxnSpLocks/>
            <a:stCxn id="97" idx="3"/>
            <a:endCxn id="102" idx="0"/>
          </p:cNvCxnSpPr>
          <p:nvPr/>
        </p:nvCxnSpPr>
        <p:spPr>
          <a:xfrm>
            <a:off x="4360984" y="1834936"/>
            <a:ext cx="960610" cy="1451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12ED7017-044F-4C90-8D2A-36A855E4318F}"/>
              </a:ext>
            </a:extLst>
          </p:cNvPr>
          <p:cNvCxnSpPr>
            <a:cxnSpLocks/>
            <a:stCxn id="98" idx="3"/>
            <a:endCxn id="102" idx="1"/>
          </p:cNvCxnSpPr>
          <p:nvPr/>
        </p:nvCxnSpPr>
        <p:spPr>
          <a:xfrm>
            <a:off x="4132386" y="3526355"/>
            <a:ext cx="948825" cy="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71">
            <a:extLst>
              <a:ext uri="{FF2B5EF4-FFF2-40B4-BE49-F238E27FC236}">
                <a16:creationId xmlns:a16="http://schemas.microsoft.com/office/drawing/2014/main" id="{DEE8F62F-862F-4401-80A6-CFE5DCA41D17}"/>
              </a:ext>
            </a:extLst>
          </p:cNvPr>
          <p:cNvCxnSpPr>
            <a:cxnSpLocks/>
            <a:stCxn id="102" idx="3"/>
            <a:endCxn id="46" idx="0"/>
          </p:cNvCxnSpPr>
          <p:nvPr/>
        </p:nvCxnSpPr>
        <p:spPr>
          <a:xfrm>
            <a:off x="5561977" y="3527050"/>
            <a:ext cx="425116" cy="787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71">
            <a:extLst>
              <a:ext uri="{FF2B5EF4-FFF2-40B4-BE49-F238E27FC236}">
                <a16:creationId xmlns:a16="http://schemas.microsoft.com/office/drawing/2014/main" id="{C75135E0-C2AC-4D73-966F-8225EA28EDA3}"/>
              </a:ext>
            </a:extLst>
          </p:cNvPr>
          <p:cNvCxnSpPr>
            <a:cxnSpLocks/>
            <a:stCxn id="56" idx="3"/>
            <a:endCxn id="97" idx="1"/>
          </p:cNvCxnSpPr>
          <p:nvPr/>
        </p:nvCxnSpPr>
        <p:spPr>
          <a:xfrm>
            <a:off x="1260837" y="1834936"/>
            <a:ext cx="129131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71">
            <a:extLst>
              <a:ext uri="{FF2B5EF4-FFF2-40B4-BE49-F238E27FC236}">
                <a16:creationId xmlns:a16="http://schemas.microsoft.com/office/drawing/2014/main" id="{6F03FEF9-780A-4B2F-9B21-02A037FEDFFA}"/>
              </a:ext>
            </a:extLst>
          </p:cNvPr>
          <p:cNvCxnSpPr>
            <a:cxnSpLocks/>
            <a:stCxn id="54" idx="3"/>
            <a:endCxn id="98" idx="1"/>
          </p:cNvCxnSpPr>
          <p:nvPr/>
        </p:nvCxnSpPr>
        <p:spPr>
          <a:xfrm>
            <a:off x="1260837" y="3523180"/>
            <a:ext cx="1264941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88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Lim Fong Yuan</cp:lastModifiedBy>
  <cp:revision>26</cp:revision>
  <dcterms:created xsi:type="dcterms:W3CDTF">2017-07-28T00:49:09Z</dcterms:created>
  <dcterms:modified xsi:type="dcterms:W3CDTF">2018-11-12T08:33:39Z</dcterms:modified>
</cp:coreProperties>
</file>