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C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28"/>
  </p:normalViewPr>
  <p:slideViewPr>
    <p:cSldViewPr snapToGrid="0" snapToObjects="1">
      <p:cViewPr varScale="1">
        <p:scale>
          <a:sx n="98" d="100"/>
          <a:sy n="98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6393-0C03-4D40-8C9D-B8F910B49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7B133-65DB-BB4C-A8F1-A6380521E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0C8AD-FE1D-444A-A438-B2E1CE3BA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1DB-6B85-B44F-9FF0-F925BA36E6E7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F8A5E-CEBD-AF40-9781-22FE937DB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F3BDA-3E34-8F4A-A393-6003F365D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8E9C-A715-7747-9663-48456F414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269A-1BF4-6840-99ED-780FCBB7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958BF-B8D9-1A4B-B5CE-A614C5E10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87C82-798E-F240-AF7D-749475203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1DB-6B85-B44F-9FF0-F925BA36E6E7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3AE5E-F346-D140-8A0F-FB3C46779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0A917-6289-1C41-B93F-FE2AC966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8E9C-A715-7747-9663-48456F414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6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BB0EC-E343-214C-B0FE-BDC4A7361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2A8F4-0B1A-2149-8CEB-EC5F0E4D5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703B6-5415-D34E-A6AD-42F1E0C92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1DB-6B85-B44F-9FF0-F925BA36E6E7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0C288-C395-A741-AE1D-65084697F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56D00-7F47-8E47-A00E-16C25AEF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8E9C-A715-7747-9663-48456F414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5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EFA2F-CDCD-6F41-9571-2337749C0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899E1-6778-FD42-87D1-F1D10F6B5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790A6-1708-6048-85B4-08DAEEAFE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1DB-6B85-B44F-9FF0-F925BA36E6E7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A9199-DEAD-B544-A69B-BF00004BA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B08F9-A7D2-FC4A-89F4-B1C27073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8E9C-A715-7747-9663-48456F414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5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31A3-88C5-D245-AD59-D11BDBA8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47C7A-ED2B-B94B-9359-CACEB16AB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D874-F687-C24F-B178-228BF628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1DB-6B85-B44F-9FF0-F925BA36E6E7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348EB-396D-D04B-8A8C-46DD823B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9A8EB-E859-5E42-AC72-72EDB4D7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8E9C-A715-7747-9663-48456F414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3E89-3041-7149-97B9-951AACB8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DD624-6135-5C4E-B893-CACD88FF6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E7513-8E27-1E4B-AAC0-CBCC05FF2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AF325-4793-524E-ABEF-A2F2FE23D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1DB-6B85-B44F-9FF0-F925BA36E6E7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96FDC-D15B-1C41-86B1-1A410EE0B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D80BC-2E5F-3346-8988-921BF1C7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8E9C-A715-7747-9663-48456F414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45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5239D-6BAC-1746-8A00-90685AA70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34E69-6918-494F-A68D-2A5E228AF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03E27-467F-7240-B38B-A9E2DE2B8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74AD0A-A913-EF4E-ACF6-8C2D2DFF3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7074B1-1562-874B-8262-0BA161232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936108-7504-2340-B5CD-EEC901D27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1DB-6B85-B44F-9FF0-F925BA36E6E7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4BE795-7BA4-B243-81A8-48342F6A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4E4EA5-E0F5-B242-A3D6-C28C7AF1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8E9C-A715-7747-9663-48456F414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9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60C4-07FC-0640-8D3D-271B985BC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8F07AF-9784-204E-991C-D4668DE8D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1DB-6B85-B44F-9FF0-F925BA36E6E7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893D2-C6DB-BB45-ADAE-5AE90BEE0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32DBC-3B45-4A42-AA02-3BFEB5866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8E9C-A715-7747-9663-48456F414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7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12E141-1DBC-314A-A5EE-57BA5D74A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1DB-6B85-B44F-9FF0-F925BA36E6E7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26B38F-0330-614B-8BF3-56BD0A496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90ED1-CC1C-484A-A482-0C008387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8E9C-A715-7747-9663-48456F414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6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4CF29-8C2D-3949-937C-B7FFA6DF9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36C06-E3CA-C24D-A046-0B4EBAF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3522E-113D-6741-A9D4-256845015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D9812-B329-D74E-B445-FC162F32C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1DB-6B85-B44F-9FF0-F925BA36E6E7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52999-BD01-F442-91AA-B4B0421DC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09F02-E677-164A-976A-B8BDA18E1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8E9C-A715-7747-9663-48456F414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57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BA2A2-B0B8-CC4D-9690-8768FA41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B676F4-DFC1-0846-89A9-FA0DCDF900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17015-005D-EE43-AA01-05F7E0E37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BF2EF-69A9-3A46-8A0F-03CD592C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1DB-6B85-B44F-9FF0-F925BA36E6E7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6B9B2-0A08-2343-A665-449E66E7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44CD7-3B00-9447-AFF6-2A46C9A5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8E9C-A715-7747-9663-48456F414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2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1FDE41-DCD6-F84C-AC40-00FC82071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2E1D2-1407-E442-953D-AABCD981A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16F5D-F898-B144-A421-FF6359B87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B61DB-6B85-B44F-9FF0-F925BA36E6E7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AE6E4-627E-6B44-ACB3-6B6DB832C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58275-9BBB-134E-AA34-9AEC884E5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58E9C-A715-7747-9663-48456F414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174D6D3-F821-C34D-B2B2-3356C293FFF8}"/>
              </a:ext>
            </a:extLst>
          </p:cNvPr>
          <p:cNvGrpSpPr/>
          <p:nvPr/>
        </p:nvGrpSpPr>
        <p:grpSpPr>
          <a:xfrm>
            <a:off x="1256935" y="1005840"/>
            <a:ext cx="2505167" cy="2468880"/>
            <a:chOff x="1256935" y="1005840"/>
            <a:chExt cx="2505167" cy="246888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C25EB90-0AF4-A94D-B8BD-BB380AADEA44}"/>
                </a:ext>
              </a:extLst>
            </p:cNvPr>
            <p:cNvGrpSpPr/>
            <p:nvPr/>
          </p:nvGrpSpPr>
          <p:grpSpPr>
            <a:xfrm>
              <a:off x="1256935" y="1005840"/>
              <a:ext cx="2505167" cy="2468880"/>
              <a:chOff x="1178558" y="940525"/>
              <a:chExt cx="4529736" cy="437605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CDCA4A0A-7BD5-AB4C-A628-61AF464751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7606" r="56465" b="7404"/>
              <a:stretch/>
            </p:blipFill>
            <p:spPr>
              <a:xfrm>
                <a:off x="1178558" y="940525"/>
                <a:ext cx="4529736" cy="4376058"/>
              </a:xfrm>
              <a:prstGeom prst="rect">
                <a:avLst/>
              </a:prstGeom>
              <a:ln>
                <a:solidFill>
                  <a:srgbClr val="444C5D"/>
                </a:solidFill>
              </a:ln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BD4EBB94-CEF6-ED47-BAD0-A5DA7AE6E6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1805" y="3128554"/>
                <a:ext cx="1793965" cy="386201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3D32A14-6B6B-4144-9AC7-45FFD7596F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61804" y="1672590"/>
                <a:ext cx="1793965" cy="326027"/>
              </a:xfrm>
              <a:prstGeom prst="rect">
                <a:avLst/>
              </a:prstGeom>
            </p:spPr>
          </p:pic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3E986FA-07B3-CA4C-A75B-B7C2D837490F}"/>
                </a:ext>
              </a:extLst>
            </p:cNvPr>
            <p:cNvSpPr txBox="1"/>
            <p:nvPr/>
          </p:nvSpPr>
          <p:spPr>
            <a:xfrm>
              <a:off x="2509517" y="1418856"/>
              <a:ext cx="11871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(</a:t>
              </a:r>
              <a:r>
                <a:rPr lang="en-US" sz="900" dirty="0" err="1">
                  <a:solidFill>
                    <a:schemeClr val="bg1"/>
                  </a:solidFill>
                </a:rPr>
                <a:t>Nric</a:t>
              </a:r>
              <a:r>
                <a:rPr lang="en-US" sz="900" dirty="0">
                  <a:solidFill>
                    <a:schemeClr val="bg1"/>
                  </a:solidFill>
                </a:rPr>
                <a:t>: Gxxxxx67U)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C0BE12-3317-A24E-BD07-68409370B583}"/>
                </a:ext>
              </a:extLst>
            </p:cNvPr>
            <p:cNvSpPr txBox="1"/>
            <p:nvPr/>
          </p:nvSpPr>
          <p:spPr>
            <a:xfrm>
              <a:off x="2509518" y="2212980"/>
              <a:ext cx="11871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(</a:t>
              </a:r>
              <a:r>
                <a:rPr lang="en-US" sz="900" dirty="0" err="1">
                  <a:solidFill>
                    <a:schemeClr val="bg1"/>
                  </a:solidFill>
                </a:rPr>
                <a:t>Nric</a:t>
              </a:r>
              <a:r>
                <a:rPr lang="en-US" sz="900" dirty="0">
                  <a:solidFill>
                    <a:schemeClr val="bg1"/>
                  </a:solidFill>
                </a:rPr>
                <a:t>: Gxxxxx89U)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6177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Xiaohang</dc:creator>
  <cp:lastModifiedBy>Liu Xiaohang</cp:lastModifiedBy>
  <cp:revision>5</cp:revision>
  <dcterms:created xsi:type="dcterms:W3CDTF">2018-10-18T10:26:44Z</dcterms:created>
  <dcterms:modified xsi:type="dcterms:W3CDTF">2018-10-18T13:38:26Z</dcterms:modified>
</cp:coreProperties>
</file>