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398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371600" y="381000"/>
            <a:ext cx="6232812" cy="464533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4022197" y="543170"/>
            <a:ext cx="892703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1852116" y="1129145"/>
            <a:ext cx="1156969" cy="2631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 rot="5400000">
            <a:off x="4332992" y="93429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1786261" y="1879617"/>
            <a:ext cx="1288600" cy="26310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 rot="5400000">
            <a:off x="2297744" y="14477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0"/>
          </p:cNvCxnSpPr>
          <p:nvPr/>
        </p:nvCxnSpPr>
        <p:spPr>
          <a:xfrm rot="16200000" flipH="1">
            <a:off x="2309610" y="1758665"/>
            <a:ext cx="227109" cy="147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026039" y="10392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23279" y="1681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3"/>
          </p:cNvCxnSpPr>
          <p:nvPr/>
        </p:nvCxnSpPr>
        <p:spPr>
          <a:xfrm rot="5400000">
            <a:off x="3669209" y="478888"/>
            <a:ext cx="121685" cy="14419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>
            <a:extLst>
              <a:ext uri="{FF2B5EF4-FFF2-40B4-BE49-F238E27FC236}">
                <a16:creationId xmlns:a16="http://schemas.microsoft.com/office/drawing/2014/main" id="{0ACE7F62-86AC-4C3C-A304-6EA192EF91C6}"/>
              </a:ext>
            </a:extLst>
          </p:cNvPr>
          <p:cNvSpPr/>
          <p:nvPr/>
        </p:nvSpPr>
        <p:spPr>
          <a:xfrm>
            <a:off x="5928012" y="1134334"/>
            <a:ext cx="1156969" cy="2527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7EBA1755-EA7F-4D76-A423-DBAA91D0CE9D}"/>
              </a:ext>
            </a:extLst>
          </p:cNvPr>
          <p:cNvSpPr/>
          <p:nvPr/>
        </p:nvSpPr>
        <p:spPr>
          <a:xfrm>
            <a:off x="5837090" y="1875828"/>
            <a:ext cx="1288132" cy="25272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27834B1E-03BA-4FBD-BA8E-51A99407E359}"/>
              </a:ext>
            </a:extLst>
          </p:cNvPr>
          <p:cNvSpPr/>
          <p:nvPr/>
        </p:nvSpPr>
        <p:spPr>
          <a:xfrm rot="5400000">
            <a:off x="6370838" y="14183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DB86F3-4A2C-44DE-A681-0FA50CF1F255}"/>
              </a:ext>
            </a:extLst>
          </p:cNvPr>
          <p:cNvSpPr txBox="1"/>
          <p:nvPr/>
        </p:nvSpPr>
        <p:spPr>
          <a:xfrm>
            <a:off x="5735569" y="10357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25F253-888C-4C75-A4D7-A12691FB9FF1}"/>
              </a:ext>
            </a:extLst>
          </p:cNvPr>
          <p:cNvSpPr txBox="1"/>
          <p:nvPr/>
        </p:nvSpPr>
        <p:spPr>
          <a:xfrm>
            <a:off x="2430561" y="1676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59">
            <a:extLst>
              <a:ext uri="{FF2B5EF4-FFF2-40B4-BE49-F238E27FC236}">
                <a16:creationId xmlns:a16="http://schemas.microsoft.com/office/drawing/2014/main" id="{3476F70C-B3ED-4FD1-87C1-4F79ABEC1350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rot="16200000" flipH="1">
            <a:off x="5128672" y="461355"/>
            <a:ext cx="121685" cy="14769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>
            <a:extLst>
              <a:ext uri="{FF2B5EF4-FFF2-40B4-BE49-F238E27FC236}">
                <a16:creationId xmlns:a16="http://schemas.microsoft.com/office/drawing/2014/main" id="{1A4BC96D-DB1A-45CA-A8CD-78CB9198399E}"/>
              </a:ext>
            </a:extLst>
          </p:cNvPr>
          <p:cNvCxnSpPr>
            <a:cxnSpLocks/>
            <a:stCxn id="195" idx="3"/>
            <a:endCxn id="194" idx="0"/>
          </p:cNvCxnSpPr>
          <p:nvPr/>
        </p:nvCxnSpPr>
        <p:spPr>
          <a:xfrm rot="5400000">
            <a:off x="6358648" y="1745613"/>
            <a:ext cx="252723" cy="77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F5772C2D-632E-4858-983C-66044A7A24D2}"/>
              </a:ext>
            </a:extLst>
          </p:cNvPr>
          <p:cNvSpPr/>
          <p:nvPr/>
        </p:nvSpPr>
        <p:spPr>
          <a:xfrm>
            <a:off x="1786729" y="2248661"/>
            <a:ext cx="1288600" cy="141702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getId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getLoanerName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getLoanerNric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getLoanerPhone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getLoanerEmail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getStartTime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getEndTime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getRate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1F51067D-97F7-4FD1-8258-795BC67013F6}"/>
              </a:ext>
            </a:extLst>
          </p:cNvPr>
          <p:cNvSpPr/>
          <p:nvPr/>
        </p:nvSpPr>
        <p:spPr>
          <a:xfrm>
            <a:off x="1786261" y="2139878"/>
            <a:ext cx="1288600" cy="108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106E2AEB-2084-4109-AFDA-7DD40134EFF1}"/>
              </a:ext>
            </a:extLst>
          </p:cNvPr>
          <p:cNvSpPr/>
          <p:nvPr/>
        </p:nvSpPr>
        <p:spPr>
          <a:xfrm>
            <a:off x="5837090" y="2223312"/>
            <a:ext cx="1288600" cy="48035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rgbClr val="7030A0"/>
                </a:solidFill>
              </a:rPr>
              <a:t>+</a:t>
            </a:r>
            <a:r>
              <a:rPr lang="en-US" sz="1050" dirty="0" err="1">
                <a:solidFill>
                  <a:srgbClr val="7030A0"/>
                </a:solidFill>
              </a:rPr>
              <a:t>getName</a:t>
            </a:r>
            <a:r>
              <a:rPr lang="en-US" sz="1050" dirty="0">
                <a:solidFill>
                  <a:srgbClr val="7030A0"/>
                </a:solidFill>
              </a:rPr>
              <a:t>()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(…)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0E33DB44-9D6A-436C-B14D-3F714FB299C5}"/>
              </a:ext>
            </a:extLst>
          </p:cNvPr>
          <p:cNvSpPr/>
          <p:nvPr/>
        </p:nvSpPr>
        <p:spPr>
          <a:xfrm>
            <a:off x="5836622" y="2114529"/>
            <a:ext cx="1288600" cy="108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Straight Arrow Connector 59">
            <a:extLst>
              <a:ext uri="{FF2B5EF4-FFF2-40B4-BE49-F238E27FC236}">
                <a16:creationId xmlns:a16="http://schemas.microsoft.com/office/drawing/2014/main" id="{E7F4F80D-07C2-44B6-A25B-74405BFB8808}"/>
              </a:ext>
            </a:extLst>
          </p:cNvPr>
          <p:cNvCxnSpPr>
            <a:cxnSpLocks/>
            <a:stCxn id="194" idx="1"/>
            <a:endCxn id="62" idx="3"/>
          </p:cNvCxnSpPr>
          <p:nvPr/>
        </p:nvCxnSpPr>
        <p:spPr>
          <a:xfrm rot="10800000" flipV="1">
            <a:off x="3074862" y="2002190"/>
            <a:ext cx="2762229" cy="89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FA9084AD-F8BA-454A-8173-824256F85CB7}"/>
              </a:ext>
            </a:extLst>
          </p:cNvPr>
          <p:cNvSpPr/>
          <p:nvPr/>
        </p:nvSpPr>
        <p:spPr>
          <a:xfrm>
            <a:off x="5844797" y="3303567"/>
            <a:ext cx="1288132" cy="37674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BikeStatus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2165F48F-B747-4C8F-9E36-93209BE54EB2}"/>
              </a:ext>
            </a:extLst>
          </p:cNvPr>
          <p:cNvSpPr/>
          <p:nvPr/>
        </p:nvSpPr>
        <p:spPr>
          <a:xfrm>
            <a:off x="5844329" y="3666287"/>
            <a:ext cx="1288600" cy="7175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AVAILABLE, LOANED_OUT, UNDER_REPAIR, ON_DISPLAY</a:t>
            </a:r>
          </a:p>
        </p:txBody>
      </p:sp>
      <p:cxnSp>
        <p:nvCxnSpPr>
          <p:cNvPr id="129" name="Elbow Connector 63">
            <a:extLst>
              <a:ext uri="{FF2B5EF4-FFF2-40B4-BE49-F238E27FC236}">
                <a16:creationId xmlns:a16="http://schemas.microsoft.com/office/drawing/2014/main" id="{D467F1D9-39CE-4F64-AEDA-8A2E47D16A06}"/>
              </a:ext>
            </a:extLst>
          </p:cNvPr>
          <p:cNvCxnSpPr>
            <a:cxnSpLocks/>
            <a:stCxn id="117" idx="2"/>
            <a:endCxn id="127" idx="0"/>
          </p:cNvCxnSpPr>
          <p:nvPr/>
        </p:nvCxnSpPr>
        <p:spPr>
          <a:xfrm rot="16200000" flipH="1">
            <a:off x="6185178" y="2999882"/>
            <a:ext cx="599896" cy="74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EB0409B-559F-4211-B5F6-8259ED805AB8}"/>
              </a:ext>
            </a:extLst>
          </p:cNvPr>
          <p:cNvSpPr txBox="1"/>
          <p:nvPr/>
        </p:nvSpPr>
        <p:spPr>
          <a:xfrm>
            <a:off x="3146562" y="18279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A66D79-6688-4B8A-B2B9-C4A6051D00A1}"/>
              </a:ext>
            </a:extLst>
          </p:cNvPr>
          <p:cNvSpPr txBox="1"/>
          <p:nvPr/>
        </p:nvSpPr>
        <p:spPr>
          <a:xfrm>
            <a:off x="5576132" y="20670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F94183-9D90-49FF-81D9-4EA75A69EE6E}"/>
              </a:ext>
            </a:extLst>
          </p:cNvPr>
          <p:cNvSpPr txBox="1"/>
          <p:nvPr/>
        </p:nvSpPr>
        <p:spPr>
          <a:xfrm>
            <a:off x="4800366" y="1801945"/>
            <a:ext cx="964789" cy="2047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SG" sz="1100" dirty="0">
                <a:solidFill>
                  <a:srgbClr val="7030A0"/>
                </a:solidFill>
              </a:rPr>
              <a:t>loaned bike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2D2475-EED3-423F-8CA3-3DDE2B7AF491}"/>
              </a:ext>
            </a:extLst>
          </p:cNvPr>
          <p:cNvSpPr txBox="1"/>
          <p:nvPr/>
        </p:nvSpPr>
        <p:spPr>
          <a:xfrm>
            <a:off x="3156102" y="2054051"/>
            <a:ext cx="1208224" cy="1602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SG" sz="1100" dirty="0">
                <a:solidFill>
                  <a:srgbClr val="7030A0"/>
                </a:solidFill>
              </a:rPr>
              <a:t>past and future loans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93</cp:revision>
  <dcterms:created xsi:type="dcterms:W3CDTF">2016-07-22T14:33:02Z</dcterms:created>
  <dcterms:modified xsi:type="dcterms:W3CDTF">2018-10-21T16:13:24Z</dcterms:modified>
</cp:coreProperties>
</file>