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8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100" d="100"/>
          <a:sy n="100" d="100"/>
        </p:scale>
        <p:origin x="946" y="58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65"/>
          <p:cNvSpPr/>
          <p:nvPr/>
        </p:nvSpPr>
        <p:spPr>
          <a:xfrm>
            <a:off x="161151" y="124408"/>
            <a:ext cx="6163448" cy="5361979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1"/>
                </a:solidFill>
              </a:rPr>
              <a:t>Logic</a:t>
            </a:r>
            <a:endParaRPr lang="en-SG" sz="1200" b="1" dirty="0">
              <a:solidFill>
                <a:schemeClr val="accent1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5917304" y="3227048"/>
            <a:ext cx="922633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50" dirty="0" err="1">
                <a:solidFill>
                  <a:schemeClr val="accent4">
                    <a:lumMod val="75000"/>
                  </a:schemeClr>
                </a:solidFill>
              </a:rPr>
              <a:t>getBike</a:t>
            </a:r>
            <a:r>
              <a:rPr lang="en-US" sz="1050" dirty="0">
                <a:solidFill>
                  <a:srgbClr val="7030A0"/>
                </a:solidFill>
              </a:rPr>
              <a:t>(…)</a:t>
            </a:r>
            <a:endParaRPr lang="en-US" sz="1050" dirty="0"/>
          </a:p>
        </p:txBody>
      </p:sp>
      <p:sp>
        <p:nvSpPr>
          <p:cNvPr id="40" name="Rectangle 62"/>
          <p:cNvSpPr/>
          <p:nvPr/>
        </p:nvSpPr>
        <p:spPr>
          <a:xfrm>
            <a:off x="6528052" y="2671906"/>
            <a:ext cx="685798" cy="400525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bg1"/>
                </a:solidFill>
              </a:rPr>
              <a:t>model:Model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>
            <a:cxnSpLocks/>
          </p:cNvCxnSpPr>
          <p:nvPr/>
        </p:nvCxnSpPr>
        <p:spPr>
          <a:xfrm flipH="1">
            <a:off x="6854477" y="3090647"/>
            <a:ext cx="2917" cy="2147144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6785935" y="3395447"/>
            <a:ext cx="137084" cy="161583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0" name="Straight Arrow Connector 49"/>
          <p:cNvCxnSpPr>
            <a:cxnSpLocks/>
          </p:cNvCxnSpPr>
          <p:nvPr/>
        </p:nvCxnSpPr>
        <p:spPr>
          <a:xfrm>
            <a:off x="5588572" y="3412685"/>
            <a:ext cx="1210345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  <a:endCxn id="49" idx="2"/>
          </p:cNvCxnSpPr>
          <p:nvPr/>
        </p:nvCxnSpPr>
        <p:spPr>
          <a:xfrm flipV="1">
            <a:off x="5576251" y="3557030"/>
            <a:ext cx="1278226" cy="14091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62">
            <a:extLst>
              <a:ext uri="{FF2B5EF4-FFF2-40B4-BE49-F238E27FC236}">
                <a16:creationId xmlns:a16="http://schemas.microsoft.com/office/drawing/2014/main" id="{A07608B9-7A59-4FD7-AD73-867FC3198274}"/>
              </a:ext>
            </a:extLst>
          </p:cNvPr>
          <p:cNvSpPr/>
          <p:nvPr/>
        </p:nvSpPr>
        <p:spPr>
          <a:xfrm>
            <a:off x="838200" y="457200"/>
            <a:ext cx="1143000" cy="304800"/>
          </a:xfrm>
          <a:prstGeom prst="rect">
            <a:avLst/>
          </a:prstGeom>
          <a:solidFill>
            <a:srgbClr val="0070C0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:</a:t>
            </a:r>
            <a:r>
              <a:rPr lang="en-US" sz="1200" dirty="0" err="1">
                <a:solidFill>
                  <a:schemeClr val="bg1"/>
                </a:solidFill>
              </a:rPr>
              <a:t>LogicManager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989EB096-F2FC-4C56-98FD-E86EC38E01BA}"/>
              </a:ext>
            </a:extLst>
          </p:cNvPr>
          <p:cNvCxnSpPr>
            <a:cxnSpLocks/>
          </p:cNvCxnSpPr>
          <p:nvPr/>
        </p:nvCxnSpPr>
        <p:spPr>
          <a:xfrm>
            <a:off x="1371600" y="762000"/>
            <a:ext cx="0" cy="464820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C547A454-53AC-40E2-A1FF-70A007C22F2F}"/>
              </a:ext>
            </a:extLst>
          </p:cNvPr>
          <p:cNvSpPr txBox="1"/>
          <p:nvPr/>
        </p:nvSpPr>
        <p:spPr>
          <a:xfrm>
            <a:off x="-43795" y="884862"/>
            <a:ext cx="1298078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50" dirty="0">
                <a:solidFill>
                  <a:schemeClr val="accent1"/>
                </a:solidFill>
              </a:rPr>
              <a:t>execute(“add […]”)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48203879-697C-4EBC-B657-68F662F0D11A}"/>
              </a:ext>
            </a:extLst>
          </p:cNvPr>
          <p:cNvSpPr/>
          <p:nvPr/>
        </p:nvSpPr>
        <p:spPr>
          <a:xfrm>
            <a:off x="1312011" y="1046445"/>
            <a:ext cx="138968" cy="3906552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2FB88A17-8833-415C-801D-2BC396C86A0C}"/>
              </a:ext>
            </a:extLst>
          </p:cNvPr>
          <p:cNvCxnSpPr>
            <a:cxnSpLocks/>
          </p:cNvCxnSpPr>
          <p:nvPr/>
        </p:nvCxnSpPr>
        <p:spPr>
          <a:xfrm>
            <a:off x="78773" y="1063684"/>
            <a:ext cx="121034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1A5CBD02-AA61-4F99-93F7-DB524B78C723}"/>
              </a:ext>
            </a:extLst>
          </p:cNvPr>
          <p:cNvCxnSpPr>
            <a:cxnSpLocks/>
            <a:endCxn id="65" idx="2"/>
          </p:cNvCxnSpPr>
          <p:nvPr/>
        </p:nvCxnSpPr>
        <p:spPr>
          <a:xfrm>
            <a:off x="78773" y="4952997"/>
            <a:ext cx="1302722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2">
            <a:extLst>
              <a:ext uri="{FF2B5EF4-FFF2-40B4-BE49-F238E27FC236}">
                <a16:creationId xmlns:a16="http://schemas.microsoft.com/office/drawing/2014/main" id="{3A17C234-981C-49E9-BFD8-76FDA5A863A6}"/>
              </a:ext>
            </a:extLst>
          </p:cNvPr>
          <p:cNvSpPr/>
          <p:nvPr/>
        </p:nvSpPr>
        <p:spPr>
          <a:xfrm>
            <a:off x="2558353" y="395770"/>
            <a:ext cx="1290449" cy="465107"/>
          </a:xfrm>
          <a:prstGeom prst="rect">
            <a:avLst/>
          </a:prstGeom>
          <a:solidFill>
            <a:srgbClr val="0070C0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bg1"/>
                </a:solidFill>
              </a:rPr>
              <a:t>loanBookParser</a:t>
            </a:r>
            <a:endParaRPr lang="en-US" sz="1200" dirty="0">
              <a:solidFill>
                <a:schemeClr val="bg1"/>
              </a:solidFill>
            </a:endParaRP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:</a:t>
            </a:r>
            <a:r>
              <a:rPr lang="en-US" sz="1200" dirty="0" err="1">
                <a:solidFill>
                  <a:schemeClr val="bg1"/>
                </a:solidFill>
              </a:rPr>
              <a:t>LoanBookParser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1BFE2311-287F-4DAD-A5A2-98C4A4347A53}"/>
              </a:ext>
            </a:extLst>
          </p:cNvPr>
          <p:cNvCxnSpPr>
            <a:cxnSpLocks/>
          </p:cNvCxnSpPr>
          <p:nvPr/>
        </p:nvCxnSpPr>
        <p:spPr>
          <a:xfrm>
            <a:off x="3163013" y="822287"/>
            <a:ext cx="0" cy="192091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3AB3552B-4333-4CE2-9B51-DB1666EE972D}"/>
              </a:ext>
            </a:extLst>
          </p:cNvPr>
          <p:cNvSpPr/>
          <p:nvPr/>
        </p:nvSpPr>
        <p:spPr>
          <a:xfrm>
            <a:off x="3100147" y="1173997"/>
            <a:ext cx="138968" cy="1112002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C025945-0F66-4053-8570-8EA67800B381}"/>
              </a:ext>
            </a:extLst>
          </p:cNvPr>
          <p:cNvSpPr txBox="1"/>
          <p:nvPr/>
        </p:nvSpPr>
        <p:spPr>
          <a:xfrm>
            <a:off x="1426750" y="1023139"/>
            <a:ext cx="1609745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50" dirty="0" err="1">
                <a:solidFill>
                  <a:schemeClr val="accent1"/>
                </a:solidFill>
              </a:rPr>
              <a:t>parseCommand</a:t>
            </a:r>
            <a:r>
              <a:rPr lang="en-US" sz="1050" dirty="0">
                <a:solidFill>
                  <a:schemeClr val="accent1"/>
                </a:solidFill>
              </a:rPr>
              <a:t>(“add […]”)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D9041485-F7D9-4D31-8272-09FE653B8CEB}"/>
              </a:ext>
            </a:extLst>
          </p:cNvPr>
          <p:cNvCxnSpPr>
            <a:cxnSpLocks/>
          </p:cNvCxnSpPr>
          <p:nvPr/>
        </p:nvCxnSpPr>
        <p:spPr>
          <a:xfrm>
            <a:off x="1450979" y="1185699"/>
            <a:ext cx="1673221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62">
            <a:extLst>
              <a:ext uri="{FF2B5EF4-FFF2-40B4-BE49-F238E27FC236}">
                <a16:creationId xmlns:a16="http://schemas.microsoft.com/office/drawing/2014/main" id="{8001B0D0-FC6D-4443-843E-B233BE47028D}"/>
              </a:ext>
            </a:extLst>
          </p:cNvPr>
          <p:cNvSpPr/>
          <p:nvPr/>
        </p:nvSpPr>
        <p:spPr>
          <a:xfrm>
            <a:off x="3637934" y="1144475"/>
            <a:ext cx="1583656" cy="260460"/>
          </a:xfrm>
          <a:prstGeom prst="rect">
            <a:avLst/>
          </a:prstGeom>
          <a:solidFill>
            <a:srgbClr val="0070C0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:</a:t>
            </a:r>
            <a:r>
              <a:rPr lang="en-US" sz="1200" dirty="0" err="1">
                <a:solidFill>
                  <a:schemeClr val="bg1"/>
                </a:solidFill>
              </a:rPr>
              <a:t>AddCommandParser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A67189B1-54C5-450F-94CF-754464416645}"/>
              </a:ext>
            </a:extLst>
          </p:cNvPr>
          <p:cNvCxnSpPr>
            <a:cxnSpLocks/>
            <a:endCxn id="73" idx="1"/>
          </p:cNvCxnSpPr>
          <p:nvPr/>
        </p:nvCxnSpPr>
        <p:spPr>
          <a:xfrm>
            <a:off x="3239115" y="1274705"/>
            <a:ext cx="398819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3CAA4730-9911-4C29-A0B4-A84639757419}"/>
              </a:ext>
            </a:extLst>
          </p:cNvPr>
          <p:cNvCxnSpPr>
            <a:cxnSpLocks/>
          </p:cNvCxnSpPr>
          <p:nvPr/>
        </p:nvCxnSpPr>
        <p:spPr>
          <a:xfrm>
            <a:off x="4418722" y="1400890"/>
            <a:ext cx="0" cy="1015448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9D64DB62-84F1-4A37-9CB6-8B18D5B24D1B}"/>
              </a:ext>
            </a:extLst>
          </p:cNvPr>
          <p:cNvSpPr/>
          <p:nvPr/>
        </p:nvSpPr>
        <p:spPr>
          <a:xfrm>
            <a:off x="4364700" y="1705328"/>
            <a:ext cx="130124" cy="465105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94C46BB5-4506-40D3-A3C4-F7B54ED32005}"/>
              </a:ext>
            </a:extLst>
          </p:cNvPr>
          <p:cNvSpPr/>
          <p:nvPr/>
        </p:nvSpPr>
        <p:spPr>
          <a:xfrm>
            <a:off x="4364700" y="1388783"/>
            <a:ext cx="130124" cy="135217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E2F3128B-6F30-4143-B274-2242105C2DC3}"/>
              </a:ext>
            </a:extLst>
          </p:cNvPr>
          <p:cNvCxnSpPr>
            <a:cxnSpLocks/>
            <a:endCxn id="82" idx="2"/>
          </p:cNvCxnSpPr>
          <p:nvPr/>
        </p:nvCxnSpPr>
        <p:spPr>
          <a:xfrm>
            <a:off x="3217036" y="1524000"/>
            <a:ext cx="1212726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8782644B-D393-4B00-8222-D7CF9609B402}"/>
              </a:ext>
            </a:extLst>
          </p:cNvPr>
          <p:cNvSpPr txBox="1"/>
          <p:nvPr/>
        </p:nvSpPr>
        <p:spPr>
          <a:xfrm>
            <a:off x="3300023" y="1559083"/>
            <a:ext cx="975386" cy="16158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50" dirty="0">
                <a:solidFill>
                  <a:schemeClr val="accent1"/>
                </a:solidFill>
              </a:rPr>
              <a:t>parse(“[…]”)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48FCB8DC-5CE9-4186-B4CD-F4D9C45CB8A4}"/>
              </a:ext>
            </a:extLst>
          </p:cNvPr>
          <p:cNvCxnSpPr>
            <a:cxnSpLocks/>
          </p:cNvCxnSpPr>
          <p:nvPr/>
        </p:nvCxnSpPr>
        <p:spPr>
          <a:xfrm flipV="1">
            <a:off x="3220741" y="1718424"/>
            <a:ext cx="1156404" cy="12727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62">
            <a:extLst>
              <a:ext uri="{FF2B5EF4-FFF2-40B4-BE49-F238E27FC236}">
                <a16:creationId xmlns:a16="http://schemas.microsoft.com/office/drawing/2014/main" id="{C93CCAA7-5411-48BC-86C3-B34093D9028A}"/>
              </a:ext>
            </a:extLst>
          </p:cNvPr>
          <p:cNvSpPr/>
          <p:nvPr/>
        </p:nvSpPr>
        <p:spPr>
          <a:xfrm>
            <a:off x="4888282" y="1676060"/>
            <a:ext cx="1240193" cy="260460"/>
          </a:xfrm>
          <a:prstGeom prst="rect">
            <a:avLst/>
          </a:prstGeom>
          <a:solidFill>
            <a:srgbClr val="0070C0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:</a:t>
            </a:r>
            <a:r>
              <a:rPr lang="en-US" sz="1200" dirty="0" err="1">
                <a:solidFill>
                  <a:schemeClr val="bg1"/>
                </a:solidFill>
              </a:rPr>
              <a:t>AddCommand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0269459F-6C5D-425D-8873-3510DE15BC3C}"/>
              </a:ext>
            </a:extLst>
          </p:cNvPr>
          <p:cNvCxnSpPr>
            <a:cxnSpLocks/>
            <a:endCxn id="89" idx="1"/>
          </p:cNvCxnSpPr>
          <p:nvPr/>
        </p:nvCxnSpPr>
        <p:spPr>
          <a:xfrm>
            <a:off x="4490206" y="1803252"/>
            <a:ext cx="398076" cy="3038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B8D4FA76-4CB9-497F-95E3-D1073381EE24}"/>
              </a:ext>
            </a:extLst>
          </p:cNvPr>
          <p:cNvCxnSpPr>
            <a:cxnSpLocks/>
          </p:cNvCxnSpPr>
          <p:nvPr/>
        </p:nvCxnSpPr>
        <p:spPr>
          <a:xfrm>
            <a:off x="5522228" y="1938467"/>
            <a:ext cx="0" cy="331933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79A202DB-8A2E-4773-91D0-DD76EFBE5CA4}"/>
              </a:ext>
            </a:extLst>
          </p:cNvPr>
          <p:cNvSpPr/>
          <p:nvPr/>
        </p:nvSpPr>
        <p:spPr>
          <a:xfrm>
            <a:off x="5468206" y="2565202"/>
            <a:ext cx="117449" cy="2228233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66CABC53-D034-47A9-B629-87B37E51A329}"/>
              </a:ext>
            </a:extLst>
          </p:cNvPr>
          <p:cNvSpPr/>
          <p:nvPr/>
        </p:nvSpPr>
        <p:spPr>
          <a:xfrm>
            <a:off x="5468206" y="1926360"/>
            <a:ext cx="130124" cy="135217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5EE6E083-4D0D-4617-B7A0-C9FF20726D49}"/>
              </a:ext>
            </a:extLst>
          </p:cNvPr>
          <p:cNvCxnSpPr>
            <a:cxnSpLocks/>
          </p:cNvCxnSpPr>
          <p:nvPr/>
        </p:nvCxnSpPr>
        <p:spPr>
          <a:xfrm>
            <a:off x="4490206" y="2061577"/>
            <a:ext cx="1006356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3DAE6666-8F89-4211-9B21-829AD8B36479}"/>
              </a:ext>
            </a:extLst>
          </p:cNvPr>
          <p:cNvCxnSpPr>
            <a:cxnSpLocks/>
            <a:endCxn id="81" idx="2"/>
          </p:cNvCxnSpPr>
          <p:nvPr/>
        </p:nvCxnSpPr>
        <p:spPr>
          <a:xfrm>
            <a:off x="3239115" y="2170433"/>
            <a:ext cx="119064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2A324179-E8E4-4A98-B0C3-7ED2A91E7E4B}"/>
              </a:ext>
            </a:extLst>
          </p:cNvPr>
          <p:cNvCxnSpPr>
            <a:cxnSpLocks/>
            <a:endCxn id="70" idx="2"/>
          </p:cNvCxnSpPr>
          <p:nvPr/>
        </p:nvCxnSpPr>
        <p:spPr>
          <a:xfrm>
            <a:off x="1450979" y="2285999"/>
            <a:ext cx="1718652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DC22CB35-B64E-4805-ABFD-3A1F9C6117FF}"/>
              </a:ext>
            </a:extLst>
          </p:cNvPr>
          <p:cNvCxnSpPr>
            <a:cxnSpLocks/>
          </p:cNvCxnSpPr>
          <p:nvPr/>
        </p:nvCxnSpPr>
        <p:spPr>
          <a:xfrm>
            <a:off x="1450979" y="2564919"/>
            <a:ext cx="4012956" cy="332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C13FF802-28F2-4172-A6AF-F719BFBC69F8}"/>
              </a:ext>
            </a:extLst>
          </p:cNvPr>
          <p:cNvSpPr txBox="1"/>
          <p:nvPr/>
        </p:nvSpPr>
        <p:spPr>
          <a:xfrm>
            <a:off x="3715290" y="2382398"/>
            <a:ext cx="1609745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50" dirty="0">
                <a:solidFill>
                  <a:schemeClr val="accent1"/>
                </a:solidFill>
              </a:rPr>
              <a:t>execute(model, history)</a:t>
            </a:r>
          </a:p>
        </p:txBody>
      </p:sp>
      <p:sp>
        <p:nvSpPr>
          <p:cNvPr id="35" name="Rectangle: Single Corner Snipped 34">
            <a:extLst>
              <a:ext uri="{FF2B5EF4-FFF2-40B4-BE49-F238E27FC236}">
                <a16:creationId xmlns:a16="http://schemas.microsoft.com/office/drawing/2014/main" id="{E683E0A4-A0E8-4A70-9D86-A5DAEFE4BC80}"/>
              </a:ext>
            </a:extLst>
          </p:cNvPr>
          <p:cNvSpPr/>
          <p:nvPr/>
        </p:nvSpPr>
        <p:spPr>
          <a:xfrm rot="5400000">
            <a:off x="2496013" y="2634202"/>
            <a:ext cx="200562" cy="275971"/>
          </a:xfrm>
          <a:prstGeom prst="snip1Rect">
            <a:avLst>
              <a:gd name="adj" fmla="val 25835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SG" sz="1000" dirty="0">
                <a:solidFill>
                  <a:srgbClr val="FF0000"/>
                </a:solidFill>
              </a:rPr>
              <a:t>alt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65AD15-1F7F-4A03-B067-8A3ED94930B9}"/>
              </a:ext>
            </a:extLst>
          </p:cNvPr>
          <p:cNvSpPr txBox="1"/>
          <p:nvPr/>
        </p:nvSpPr>
        <p:spPr>
          <a:xfrm>
            <a:off x="2712349" y="2682286"/>
            <a:ext cx="17211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>
                <a:solidFill>
                  <a:srgbClr val="FF0000"/>
                </a:solidFill>
              </a:rPr>
              <a:t>[!</a:t>
            </a:r>
            <a:r>
              <a:rPr lang="en-SG" sz="1000" dirty="0" err="1">
                <a:solidFill>
                  <a:srgbClr val="FF0000"/>
                </a:solidFill>
              </a:rPr>
              <a:t>model.nextAvailableId</a:t>
            </a:r>
            <a:r>
              <a:rPr lang="en-SG" sz="1000" dirty="0">
                <a:solidFill>
                  <a:srgbClr val="FF0000"/>
                </a:solidFill>
              </a:rPr>
              <a:t>()]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0B7641CA-2259-4FE5-936D-07858518E7CC}"/>
              </a:ext>
            </a:extLst>
          </p:cNvPr>
          <p:cNvCxnSpPr>
            <a:cxnSpLocks/>
          </p:cNvCxnSpPr>
          <p:nvPr/>
        </p:nvCxnSpPr>
        <p:spPr>
          <a:xfrm>
            <a:off x="2558353" y="3124202"/>
            <a:ext cx="2905582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CA92D460-E176-4B44-8816-F8B7C9B81D64}"/>
              </a:ext>
            </a:extLst>
          </p:cNvPr>
          <p:cNvSpPr/>
          <p:nvPr/>
        </p:nvSpPr>
        <p:spPr>
          <a:xfrm>
            <a:off x="2458188" y="2671906"/>
            <a:ext cx="3220947" cy="5990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06D1D441-EB76-4E0F-B10A-6DDB947F65EC}"/>
              </a:ext>
            </a:extLst>
          </p:cNvPr>
          <p:cNvSpPr txBox="1"/>
          <p:nvPr/>
        </p:nvSpPr>
        <p:spPr>
          <a:xfrm>
            <a:off x="2700632" y="2946279"/>
            <a:ext cx="2674059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1050" dirty="0">
                <a:solidFill>
                  <a:schemeClr val="accent1"/>
                </a:solidFill>
              </a:rPr>
              <a:t>throw </a:t>
            </a:r>
            <a:r>
              <a:rPr lang="en-US" sz="1050" dirty="0" err="1">
                <a:solidFill>
                  <a:schemeClr val="accent1"/>
                </a:solidFill>
              </a:rPr>
              <a:t>CommandException</a:t>
            </a:r>
            <a:r>
              <a:rPr lang="en-US" sz="1050" dirty="0">
                <a:solidFill>
                  <a:schemeClr val="accent1"/>
                </a:solidFill>
              </a:rPr>
              <a:t>(LOANBOOK_FULL)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EB5FF481-B8CF-4353-B61D-3F1F0B7CA4CD}"/>
              </a:ext>
            </a:extLst>
          </p:cNvPr>
          <p:cNvSpPr txBox="1"/>
          <p:nvPr/>
        </p:nvSpPr>
        <p:spPr>
          <a:xfrm>
            <a:off x="5832231" y="4147128"/>
            <a:ext cx="98392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50" dirty="0" err="1">
                <a:solidFill>
                  <a:schemeClr val="accent4">
                    <a:lumMod val="75000"/>
                  </a:schemeClr>
                </a:solidFill>
              </a:rPr>
              <a:t>addLoan</a:t>
            </a:r>
            <a:r>
              <a:rPr lang="en-US" sz="1050" dirty="0">
                <a:solidFill>
                  <a:srgbClr val="7030A0"/>
                </a:solidFill>
              </a:rPr>
              <a:t>(loan)</a:t>
            </a:r>
            <a:endParaRPr lang="en-US" sz="1050" dirty="0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AFED91D7-054A-4AFF-8CC8-D4674D679F98}"/>
              </a:ext>
            </a:extLst>
          </p:cNvPr>
          <p:cNvSpPr/>
          <p:nvPr/>
        </p:nvSpPr>
        <p:spPr>
          <a:xfrm>
            <a:off x="6785935" y="4323873"/>
            <a:ext cx="137084" cy="30013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81DD30BB-7B8F-42D8-B4D1-E64526EFD67D}"/>
              </a:ext>
            </a:extLst>
          </p:cNvPr>
          <p:cNvCxnSpPr>
            <a:cxnSpLocks/>
          </p:cNvCxnSpPr>
          <p:nvPr/>
        </p:nvCxnSpPr>
        <p:spPr>
          <a:xfrm>
            <a:off x="5588572" y="4341111"/>
            <a:ext cx="1210345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EF54F2E2-08BF-48CA-979E-535768DA6131}"/>
              </a:ext>
            </a:extLst>
          </p:cNvPr>
          <p:cNvCxnSpPr>
            <a:cxnSpLocks/>
            <a:endCxn id="104" idx="2"/>
          </p:cNvCxnSpPr>
          <p:nvPr/>
        </p:nvCxnSpPr>
        <p:spPr>
          <a:xfrm>
            <a:off x="5588572" y="4624005"/>
            <a:ext cx="1265905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: Single Corner Snipped 109">
            <a:extLst>
              <a:ext uri="{FF2B5EF4-FFF2-40B4-BE49-F238E27FC236}">
                <a16:creationId xmlns:a16="http://schemas.microsoft.com/office/drawing/2014/main" id="{D4AAF543-7723-4E61-8B7D-09DC41E0B2C0}"/>
              </a:ext>
            </a:extLst>
          </p:cNvPr>
          <p:cNvSpPr/>
          <p:nvPr/>
        </p:nvSpPr>
        <p:spPr>
          <a:xfrm rot="5400000">
            <a:off x="2496013" y="3630413"/>
            <a:ext cx="200562" cy="275971"/>
          </a:xfrm>
          <a:prstGeom prst="snip1Rect">
            <a:avLst>
              <a:gd name="adj" fmla="val 25835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SG" sz="1000" dirty="0">
                <a:solidFill>
                  <a:srgbClr val="FF0000"/>
                </a:solidFill>
              </a:rPr>
              <a:t>alt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A387AD4-A5E7-4631-97D4-8C37099A97FD}"/>
              </a:ext>
            </a:extLst>
          </p:cNvPr>
          <p:cNvSpPr txBox="1"/>
          <p:nvPr/>
        </p:nvSpPr>
        <p:spPr>
          <a:xfrm>
            <a:off x="2712349" y="3678497"/>
            <a:ext cx="17211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>
                <a:solidFill>
                  <a:srgbClr val="FF0000"/>
                </a:solidFill>
              </a:rPr>
              <a:t>[model does not have bike]</a:t>
            </a: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FD98C3AD-8393-4137-8F77-8998F1480B62}"/>
              </a:ext>
            </a:extLst>
          </p:cNvPr>
          <p:cNvCxnSpPr>
            <a:cxnSpLocks/>
          </p:cNvCxnSpPr>
          <p:nvPr/>
        </p:nvCxnSpPr>
        <p:spPr>
          <a:xfrm>
            <a:off x="2558353" y="4120413"/>
            <a:ext cx="2905582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12">
            <a:extLst>
              <a:ext uri="{FF2B5EF4-FFF2-40B4-BE49-F238E27FC236}">
                <a16:creationId xmlns:a16="http://schemas.microsoft.com/office/drawing/2014/main" id="{A80B02A6-AA9B-48E8-A9A7-40FB94CAC0B9}"/>
              </a:ext>
            </a:extLst>
          </p:cNvPr>
          <p:cNvSpPr/>
          <p:nvPr/>
        </p:nvSpPr>
        <p:spPr>
          <a:xfrm>
            <a:off x="2458188" y="3668117"/>
            <a:ext cx="3220947" cy="5990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2A3D2202-014D-4D0A-BEAE-308ACB3A8553}"/>
              </a:ext>
            </a:extLst>
          </p:cNvPr>
          <p:cNvSpPr txBox="1"/>
          <p:nvPr/>
        </p:nvSpPr>
        <p:spPr>
          <a:xfrm>
            <a:off x="2700632" y="3942490"/>
            <a:ext cx="2674059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1050" dirty="0">
                <a:solidFill>
                  <a:schemeClr val="accent1"/>
                </a:solidFill>
              </a:rPr>
              <a:t>throw </a:t>
            </a:r>
            <a:r>
              <a:rPr lang="en-US" sz="1050" dirty="0" err="1">
                <a:solidFill>
                  <a:schemeClr val="accent1"/>
                </a:solidFill>
              </a:rPr>
              <a:t>CommandException</a:t>
            </a:r>
            <a:r>
              <a:rPr lang="en-US" sz="1050" dirty="0">
                <a:solidFill>
                  <a:schemeClr val="accent1"/>
                </a:solidFill>
              </a:rPr>
              <a:t>(BIKE_NOT_FOUND)</a:t>
            </a: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C829D453-20BC-4804-8267-60B350FEB7A3}"/>
              </a:ext>
            </a:extLst>
          </p:cNvPr>
          <p:cNvCxnSpPr>
            <a:cxnSpLocks/>
          </p:cNvCxnSpPr>
          <p:nvPr/>
        </p:nvCxnSpPr>
        <p:spPr>
          <a:xfrm>
            <a:off x="1440143" y="4770824"/>
            <a:ext cx="4035328" cy="1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35262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1059</TotalTime>
  <Words>65</Words>
  <Application>Microsoft Office PowerPoint</Application>
  <PresentationFormat>On-screen Show (4:3)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Fong Yuan Lim</cp:lastModifiedBy>
  <cp:revision>118</cp:revision>
  <dcterms:created xsi:type="dcterms:W3CDTF">2016-07-22T14:33:02Z</dcterms:created>
  <dcterms:modified xsi:type="dcterms:W3CDTF">2018-11-12T07:43:11Z</dcterms:modified>
</cp:coreProperties>
</file>