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>
        <p:scale>
          <a:sx n="150" d="100"/>
          <a:sy n="150" d="100"/>
        </p:scale>
        <p:origin x="396" y="-89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79294" y="1828800"/>
            <a:ext cx="8888506" cy="197262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36609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LoanBookStorage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43392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5631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686339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15799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-30480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09353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479751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457470" y="3068954"/>
            <a:ext cx="154889" cy="52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34456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4692591" y="3062805"/>
            <a:ext cx="196696" cy="6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612359" y="2895574"/>
            <a:ext cx="108023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XmlLoanBook</a:t>
            </a:r>
            <a:br>
              <a:rPr lang="en-US" sz="105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33372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12562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476514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54233" y="2473838"/>
            <a:ext cx="16169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31219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615924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JsonUserPrefs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4889287" y="288942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LoanBook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3"/>
            <a:endCxn id="73" idx="2"/>
          </p:cNvCxnSpPr>
          <p:nvPr/>
        </p:nvCxnSpPr>
        <p:spPr>
          <a:xfrm flipV="1">
            <a:off x="7649537" y="2300458"/>
            <a:ext cx="710803" cy="36998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30481" y="195369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389819" y="249706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XmlAdaptedLoan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089994" y="2670440"/>
            <a:ext cx="299825" cy="39236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E9754083-367E-47B4-AFFC-6D1F9F66A962}"/>
              </a:ext>
            </a:extLst>
          </p:cNvPr>
          <p:cNvSpPr/>
          <p:nvPr/>
        </p:nvSpPr>
        <p:spPr>
          <a:xfrm>
            <a:off x="6389819" y="289995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XmlAdaptedBike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FC86E9E8-FA25-413D-B7D9-724DBD7AE8ED}"/>
              </a:ext>
            </a:extLst>
          </p:cNvPr>
          <p:cNvCxnSpPr>
            <a:cxnSpLocks/>
            <a:stCxn id="66" idx="3"/>
            <a:endCxn id="26" idx="1"/>
          </p:cNvCxnSpPr>
          <p:nvPr/>
        </p:nvCxnSpPr>
        <p:spPr>
          <a:xfrm>
            <a:off x="6089994" y="3062805"/>
            <a:ext cx="299825" cy="105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4D445E48-5AFA-4D7C-AC45-B8BEE0234AB2}"/>
              </a:ext>
            </a:extLst>
          </p:cNvPr>
          <p:cNvSpPr/>
          <p:nvPr/>
        </p:nvSpPr>
        <p:spPr>
          <a:xfrm>
            <a:off x="6389819" y="331664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XmlAdaptedLoanIdManager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>
            <a:extLst>
              <a:ext uri="{FF2B5EF4-FFF2-40B4-BE49-F238E27FC236}">
                <a16:creationId xmlns:a16="http://schemas.microsoft.com/office/drawing/2014/main" id="{78F4CE95-DED0-49D3-B1C1-C47579EED881}"/>
              </a:ext>
            </a:extLst>
          </p:cNvPr>
          <p:cNvCxnSpPr>
            <a:cxnSpLocks/>
            <a:stCxn id="66" idx="3"/>
            <a:endCxn id="32" idx="1"/>
          </p:cNvCxnSpPr>
          <p:nvPr/>
        </p:nvCxnSpPr>
        <p:spPr>
          <a:xfrm>
            <a:off x="6089994" y="3062805"/>
            <a:ext cx="299825" cy="4272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C4F1E4F5-13C9-479B-AA5E-1632DBCEB7DA}"/>
              </a:ext>
            </a:extLst>
          </p:cNvPr>
          <p:cNvSpPr/>
          <p:nvPr/>
        </p:nvSpPr>
        <p:spPr>
          <a:xfrm>
            <a:off x="7730481" y="289995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XmlAdaptedLoanId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B8FB53EF-482C-49D5-A9F6-9B66D517B21F}"/>
              </a:ext>
            </a:extLst>
          </p:cNvPr>
          <p:cNvCxnSpPr>
            <a:cxnSpLocks/>
            <a:stCxn id="74" idx="3"/>
            <a:endCxn id="62" idx="0"/>
          </p:cNvCxnSpPr>
          <p:nvPr/>
        </p:nvCxnSpPr>
        <p:spPr>
          <a:xfrm>
            <a:off x="7649537" y="2670440"/>
            <a:ext cx="710803" cy="22951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031DB388-11E3-4DD1-B4F1-1ECBB5841C8F}"/>
              </a:ext>
            </a:extLst>
          </p:cNvPr>
          <p:cNvCxnSpPr>
            <a:cxnSpLocks/>
            <a:stCxn id="32" idx="3"/>
            <a:endCxn id="62" idx="2"/>
          </p:cNvCxnSpPr>
          <p:nvPr/>
        </p:nvCxnSpPr>
        <p:spPr>
          <a:xfrm flipV="1">
            <a:off x="7649537" y="3246712"/>
            <a:ext cx="710803" cy="24331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62</cp:revision>
  <dcterms:created xsi:type="dcterms:W3CDTF">2016-07-22T14:33:02Z</dcterms:created>
  <dcterms:modified xsi:type="dcterms:W3CDTF">2018-11-12T12:49:06Z</dcterms:modified>
</cp:coreProperties>
</file>