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89"/>
    <p:restoredTop sz="94633"/>
  </p:normalViewPr>
  <p:slideViewPr>
    <p:cSldViewPr showGuides="1">
      <p:cViewPr>
        <p:scale>
          <a:sx n="100" d="100"/>
          <a:sy n="100" d="100"/>
        </p:scale>
        <p:origin x="398" y="-331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381000" y="1367856"/>
            <a:ext cx="8458200" cy="3610286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1742569" y="4393143"/>
            <a:ext cx="797803" cy="275414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922683" y="309775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7" name="Elbow Connector 106"/>
          <p:cNvCxnSpPr>
            <a:cxnSpLocks/>
            <a:stCxn id="9" idx="2"/>
            <a:endCxn id="62" idx="0"/>
          </p:cNvCxnSpPr>
          <p:nvPr/>
        </p:nvCxnSpPr>
        <p:spPr>
          <a:xfrm>
            <a:off x="1642881" y="3271130"/>
            <a:ext cx="4417997" cy="288602"/>
          </a:xfrm>
          <a:prstGeom prst="bentConnector2">
            <a:avLst/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217337" y="2861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888045" y="2952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cxnSpLocks/>
            <a:stCxn id="42" idx="3"/>
            <a:endCxn id="2" idx="0"/>
          </p:cNvCxnSpPr>
          <p:nvPr/>
        </p:nvCxnSpPr>
        <p:spPr>
          <a:xfrm rot="16200000" flipH="1">
            <a:off x="1640636" y="3892308"/>
            <a:ext cx="330484" cy="671185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171226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111059" y="3040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 rot="5400000">
            <a:off x="1352262" y="3857945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086415" y="2846162"/>
            <a:ext cx="1490560" cy="33485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VersionedAddressBook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1885495" y="3003033"/>
            <a:ext cx="200920" cy="10557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1649447" y="2916343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111898" y="3550071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UniqueLoanList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3586107" y="2920532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62" name="Rectangle 8"/>
          <p:cNvSpPr/>
          <p:nvPr/>
        </p:nvSpPr>
        <p:spPr>
          <a:xfrm>
            <a:off x="5706785" y="3559732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Loan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277247" y="3646422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stCxn id="63" idx="3"/>
            <a:endCxn id="62" idx="1"/>
          </p:cNvCxnSpPr>
          <p:nvPr/>
        </p:nvCxnSpPr>
        <p:spPr>
          <a:xfrm>
            <a:off x="5513295" y="3733112"/>
            <a:ext cx="193490" cy="1270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6" name="Rectangle 8"/>
          <p:cNvSpPr/>
          <p:nvPr/>
        </p:nvSpPr>
        <p:spPr>
          <a:xfrm>
            <a:off x="6973532" y="2564238"/>
            <a:ext cx="722668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6426701" y="3582810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cxnSpLocks/>
            <a:stCxn id="78" idx="3"/>
            <a:endCxn id="76" idx="1"/>
          </p:cNvCxnSpPr>
          <p:nvPr/>
        </p:nvCxnSpPr>
        <p:spPr>
          <a:xfrm flipV="1">
            <a:off x="6662749" y="2707130"/>
            <a:ext cx="310783" cy="962370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6973532" y="2887216"/>
            <a:ext cx="722668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Nric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cxnSpLocks/>
            <a:stCxn id="78" idx="3"/>
            <a:endCxn id="80" idx="1"/>
          </p:cNvCxnSpPr>
          <p:nvPr/>
        </p:nvCxnSpPr>
        <p:spPr>
          <a:xfrm flipV="1">
            <a:off x="6662749" y="3030108"/>
            <a:ext cx="310783" cy="639392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6973532" y="3210194"/>
            <a:ext cx="722668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Phone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cxnSpLocks/>
            <a:stCxn id="78" idx="3"/>
            <a:endCxn id="83" idx="1"/>
          </p:cNvCxnSpPr>
          <p:nvPr/>
        </p:nvCxnSpPr>
        <p:spPr>
          <a:xfrm flipV="1">
            <a:off x="6662749" y="3353086"/>
            <a:ext cx="310783" cy="316414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6973532" y="3533171"/>
            <a:ext cx="722668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Email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cxnSpLocks/>
            <a:stCxn id="78" idx="3"/>
            <a:endCxn id="85" idx="1"/>
          </p:cNvCxnSpPr>
          <p:nvPr/>
        </p:nvCxnSpPr>
        <p:spPr>
          <a:xfrm>
            <a:off x="6662749" y="3669500"/>
            <a:ext cx="310783" cy="656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stCxn id="99" idx="3"/>
          </p:cNvCxnSpPr>
          <p:nvPr/>
        </p:nvCxnSpPr>
        <p:spPr>
          <a:xfrm rot="5400000">
            <a:off x="2814746" y="2687559"/>
            <a:ext cx="293825" cy="5938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2823434" y="2386554"/>
            <a:ext cx="282387" cy="157062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522057" y="1998350"/>
            <a:ext cx="1443661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6006628" y="3266744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503171" y="4420048"/>
            <a:ext cx="10668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cxnSpLocks/>
            <a:stCxn id="119" idx="1"/>
            <a:endCxn id="122" idx="0"/>
          </p:cNvCxnSpPr>
          <p:nvPr/>
        </p:nvCxnSpPr>
        <p:spPr>
          <a:xfrm rot="16200000" flipH="1">
            <a:off x="481039" y="3864516"/>
            <a:ext cx="838648" cy="272416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4" name="TextBox 53"/>
          <p:cNvSpPr txBox="1"/>
          <p:nvPr/>
        </p:nvSpPr>
        <p:spPr>
          <a:xfrm>
            <a:off x="3921442" y="348857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532416" y="3557691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834529" y="2756715"/>
            <a:ext cx="170110" cy="1375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182208" y="421102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5874397" y="3361751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2" name="Rectangle 8">
            <a:extLst>
              <a:ext uri="{FF2B5EF4-FFF2-40B4-BE49-F238E27FC236}">
                <a16:creationId xmlns:a16="http://schemas.microsoft.com/office/drawing/2014/main" id="{ABDCDBD2-131A-4B66-A2F2-43BBEE82C773}"/>
              </a:ext>
            </a:extLst>
          </p:cNvPr>
          <p:cNvSpPr/>
          <p:nvPr/>
        </p:nvSpPr>
        <p:spPr>
          <a:xfrm>
            <a:off x="6973532" y="2228817"/>
            <a:ext cx="722668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3" name="Elbow Connector 78">
            <a:extLst>
              <a:ext uri="{FF2B5EF4-FFF2-40B4-BE49-F238E27FC236}">
                <a16:creationId xmlns:a16="http://schemas.microsoft.com/office/drawing/2014/main" id="{B97967F8-618A-448B-81FD-CDFD4AF0EC64}"/>
              </a:ext>
            </a:extLst>
          </p:cNvPr>
          <p:cNvCxnSpPr>
            <a:cxnSpLocks/>
            <a:stCxn id="78" idx="3"/>
            <a:endCxn id="52" idx="1"/>
          </p:cNvCxnSpPr>
          <p:nvPr/>
        </p:nvCxnSpPr>
        <p:spPr>
          <a:xfrm flipV="1">
            <a:off x="6662749" y="2371709"/>
            <a:ext cx="310783" cy="129779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B3FA9D57-880F-49C4-AD0B-A64E30D6F403}"/>
              </a:ext>
            </a:extLst>
          </p:cNvPr>
          <p:cNvSpPr txBox="1"/>
          <p:nvPr/>
        </p:nvSpPr>
        <p:spPr>
          <a:xfrm>
            <a:off x="6727378" y="2255711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5" name="Rectangle 8"/>
          <p:cNvSpPr/>
          <p:nvPr/>
        </p:nvSpPr>
        <p:spPr>
          <a:xfrm>
            <a:off x="2431316" y="1998350"/>
            <a:ext cx="1060683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60" name="Straight Arrow Connector 59"/>
          <p:cNvCxnSpPr>
            <a:cxnSpLocks/>
            <a:stCxn id="51" idx="3"/>
            <a:endCxn id="49" idx="1"/>
          </p:cNvCxnSpPr>
          <p:nvPr/>
        </p:nvCxnSpPr>
        <p:spPr>
          <a:xfrm>
            <a:off x="3822155" y="3007222"/>
            <a:ext cx="289743" cy="716229"/>
          </a:xfrm>
          <a:prstGeom prst="bentConnector3">
            <a:avLst>
              <a:gd name="adj1" fmla="val 4211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8" name="Isosceles Triangle 102"/>
          <p:cNvSpPr/>
          <p:nvPr/>
        </p:nvSpPr>
        <p:spPr>
          <a:xfrm rot="16200000">
            <a:off x="1930208" y="2069158"/>
            <a:ext cx="271014" cy="187417"/>
          </a:xfrm>
          <a:prstGeom prst="triangle">
            <a:avLst>
              <a:gd name="adj" fmla="val 44517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69" name="Elbow Connector 63"/>
          <p:cNvCxnSpPr>
            <a:stCxn id="68" idx="3"/>
            <a:endCxn id="55" idx="1"/>
          </p:cNvCxnSpPr>
          <p:nvPr/>
        </p:nvCxnSpPr>
        <p:spPr>
          <a:xfrm>
            <a:off x="2159424" y="2177727"/>
            <a:ext cx="271892" cy="282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Rectangle 8">
            <a:extLst>
              <a:ext uri="{FF2B5EF4-FFF2-40B4-BE49-F238E27FC236}">
                <a16:creationId xmlns:a16="http://schemas.microsoft.com/office/drawing/2014/main" id="{7C242852-2260-4B53-B3D0-1F9D384D8359}"/>
              </a:ext>
            </a:extLst>
          </p:cNvPr>
          <p:cNvSpPr/>
          <p:nvPr/>
        </p:nvSpPr>
        <p:spPr>
          <a:xfrm>
            <a:off x="7608038" y="1594426"/>
            <a:ext cx="998782" cy="442264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{abstract}</a:t>
            </a:r>
          </a:p>
          <a:p>
            <a:pPr algn="ctr"/>
            <a:r>
              <a:rPr lang="en-US" sz="1050" dirty="0" err="1">
                <a:solidFill>
                  <a:srgbClr val="7030A0"/>
                </a:solidFill>
              </a:rPr>
              <a:t>DataField</a:t>
            </a:r>
            <a:endParaRPr lang="en-US" sz="1050" dirty="0">
              <a:solidFill>
                <a:srgbClr val="7030A0"/>
              </a:solidFill>
            </a:endParaRPr>
          </a:p>
        </p:txBody>
      </p:sp>
      <p:cxnSp>
        <p:nvCxnSpPr>
          <p:cNvPr id="57" name="Elbow Connector 106">
            <a:extLst>
              <a:ext uri="{FF2B5EF4-FFF2-40B4-BE49-F238E27FC236}">
                <a16:creationId xmlns:a16="http://schemas.microsoft.com/office/drawing/2014/main" id="{07D7295B-5C2D-425A-9895-0197F8048D91}"/>
              </a:ext>
            </a:extLst>
          </p:cNvPr>
          <p:cNvCxnSpPr>
            <a:cxnSpLocks/>
            <a:stCxn id="52" idx="3"/>
            <a:endCxn id="56" idx="2"/>
          </p:cNvCxnSpPr>
          <p:nvPr/>
        </p:nvCxnSpPr>
        <p:spPr>
          <a:xfrm flipV="1">
            <a:off x="7696200" y="2036690"/>
            <a:ext cx="411229" cy="335019"/>
          </a:xfrm>
          <a:prstGeom prst="bentConnector2">
            <a:avLst/>
          </a:prstGeom>
          <a:ln w="19050">
            <a:solidFill>
              <a:srgbClr val="7030A0"/>
            </a:solidFill>
            <a:prstDash val="solid"/>
            <a:headEnd type="none" w="med" len="med"/>
            <a:tailEnd type="triangl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1" name="Elbow Connector 106">
            <a:extLst>
              <a:ext uri="{FF2B5EF4-FFF2-40B4-BE49-F238E27FC236}">
                <a16:creationId xmlns:a16="http://schemas.microsoft.com/office/drawing/2014/main" id="{BB44A3CD-63F5-4EEE-9102-3051C3296A6B}"/>
              </a:ext>
            </a:extLst>
          </p:cNvPr>
          <p:cNvCxnSpPr>
            <a:cxnSpLocks/>
            <a:stCxn id="76" idx="3"/>
            <a:endCxn id="56" idx="2"/>
          </p:cNvCxnSpPr>
          <p:nvPr/>
        </p:nvCxnSpPr>
        <p:spPr>
          <a:xfrm flipV="1">
            <a:off x="7696200" y="2036690"/>
            <a:ext cx="411229" cy="670440"/>
          </a:xfrm>
          <a:prstGeom prst="bentConnector2">
            <a:avLst/>
          </a:prstGeom>
          <a:ln w="19050">
            <a:solidFill>
              <a:srgbClr val="7030A0"/>
            </a:solidFill>
            <a:prstDash val="solid"/>
            <a:headEnd type="none" w="med" len="med"/>
            <a:tailEnd type="triangl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2" name="Elbow Connector 106">
            <a:extLst>
              <a:ext uri="{FF2B5EF4-FFF2-40B4-BE49-F238E27FC236}">
                <a16:creationId xmlns:a16="http://schemas.microsoft.com/office/drawing/2014/main" id="{FD78641A-8B9A-4AA5-B198-8676613C093F}"/>
              </a:ext>
            </a:extLst>
          </p:cNvPr>
          <p:cNvCxnSpPr>
            <a:cxnSpLocks/>
            <a:stCxn id="80" idx="3"/>
            <a:endCxn id="56" idx="2"/>
          </p:cNvCxnSpPr>
          <p:nvPr/>
        </p:nvCxnSpPr>
        <p:spPr>
          <a:xfrm flipV="1">
            <a:off x="7696200" y="2036690"/>
            <a:ext cx="411229" cy="993418"/>
          </a:xfrm>
          <a:prstGeom prst="bentConnector2">
            <a:avLst/>
          </a:prstGeom>
          <a:ln w="19050">
            <a:solidFill>
              <a:srgbClr val="7030A0"/>
            </a:solidFill>
            <a:prstDash val="solid"/>
            <a:headEnd type="none" w="med" len="med"/>
            <a:tailEnd type="triangl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3" name="Elbow Connector 106">
            <a:extLst>
              <a:ext uri="{FF2B5EF4-FFF2-40B4-BE49-F238E27FC236}">
                <a16:creationId xmlns:a16="http://schemas.microsoft.com/office/drawing/2014/main" id="{5CFC7354-B732-4B87-A033-0A8A7E51163B}"/>
              </a:ext>
            </a:extLst>
          </p:cNvPr>
          <p:cNvCxnSpPr>
            <a:cxnSpLocks/>
            <a:stCxn id="83" idx="3"/>
            <a:endCxn id="56" idx="2"/>
          </p:cNvCxnSpPr>
          <p:nvPr/>
        </p:nvCxnSpPr>
        <p:spPr>
          <a:xfrm flipV="1">
            <a:off x="7696200" y="2036690"/>
            <a:ext cx="411229" cy="1316396"/>
          </a:xfrm>
          <a:prstGeom prst="bentConnector2">
            <a:avLst/>
          </a:prstGeom>
          <a:ln w="19050">
            <a:solidFill>
              <a:srgbClr val="7030A0"/>
            </a:solidFill>
            <a:prstDash val="solid"/>
            <a:headEnd type="none" w="med" len="med"/>
            <a:tailEnd type="triangl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4" name="Elbow Connector 106">
            <a:extLst>
              <a:ext uri="{FF2B5EF4-FFF2-40B4-BE49-F238E27FC236}">
                <a16:creationId xmlns:a16="http://schemas.microsoft.com/office/drawing/2014/main" id="{4216EDB4-D77D-4B3D-A69B-CB5669B42D79}"/>
              </a:ext>
            </a:extLst>
          </p:cNvPr>
          <p:cNvCxnSpPr>
            <a:cxnSpLocks/>
            <a:stCxn id="85" idx="3"/>
            <a:endCxn id="56" idx="2"/>
          </p:cNvCxnSpPr>
          <p:nvPr/>
        </p:nvCxnSpPr>
        <p:spPr>
          <a:xfrm flipV="1">
            <a:off x="7696200" y="2036690"/>
            <a:ext cx="411229" cy="1639373"/>
          </a:xfrm>
          <a:prstGeom prst="bentConnector2">
            <a:avLst/>
          </a:prstGeom>
          <a:ln w="19050">
            <a:solidFill>
              <a:srgbClr val="7030A0"/>
            </a:solidFill>
            <a:prstDash val="solid"/>
            <a:headEnd type="none" w="med" len="med"/>
            <a:tailEnd type="triangl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7" name="Isosceles Triangle 102">
            <a:extLst>
              <a:ext uri="{FF2B5EF4-FFF2-40B4-BE49-F238E27FC236}">
                <a16:creationId xmlns:a16="http://schemas.microsoft.com/office/drawing/2014/main" id="{1FF4CB8B-8CEC-447C-9C68-562E5B836F78}"/>
              </a:ext>
            </a:extLst>
          </p:cNvPr>
          <p:cNvSpPr/>
          <p:nvPr/>
        </p:nvSpPr>
        <p:spPr>
          <a:xfrm>
            <a:off x="7972177" y="2060773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sp>
        <p:nvSpPr>
          <p:cNvPr id="82" name="Rectangle 8">
            <a:extLst>
              <a:ext uri="{FF2B5EF4-FFF2-40B4-BE49-F238E27FC236}">
                <a16:creationId xmlns:a16="http://schemas.microsoft.com/office/drawing/2014/main" id="{32456900-D996-4562-ADB9-236D632995B8}"/>
              </a:ext>
            </a:extLst>
          </p:cNvPr>
          <p:cNvSpPr/>
          <p:nvPr/>
        </p:nvSpPr>
        <p:spPr>
          <a:xfrm>
            <a:off x="6973532" y="3849742"/>
            <a:ext cx="722668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Address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87" name="Rectangle 8">
            <a:extLst>
              <a:ext uri="{FF2B5EF4-FFF2-40B4-BE49-F238E27FC236}">
                <a16:creationId xmlns:a16="http://schemas.microsoft.com/office/drawing/2014/main" id="{4F0A7961-0E4C-4FE2-9F3F-9C535A9EB40D}"/>
              </a:ext>
            </a:extLst>
          </p:cNvPr>
          <p:cNvSpPr/>
          <p:nvPr/>
        </p:nvSpPr>
        <p:spPr>
          <a:xfrm>
            <a:off x="6973532" y="4172720"/>
            <a:ext cx="722668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LoanTime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88" name="Rectangle 8">
            <a:extLst>
              <a:ext uri="{FF2B5EF4-FFF2-40B4-BE49-F238E27FC236}">
                <a16:creationId xmlns:a16="http://schemas.microsoft.com/office/drawing/2014/main" id="{10CCB02B-907B-4C48-8BEE-9D892D2FBB6B}"/>
              </a:ext>
            </a:extLst>
          </p:cNvPr>
          <p:cNvSpPr/>
          <p:nvPr/>
        </p:nvSpPr>
        <p:spPr>
          <a:xfrm>
            <a:off x="6973532" y="4495697"/>
            <a:ext cx="722668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LoanRate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9" name="Elbow Connector 106">
            <a:extLst>
              <a:ext uri="{FF2B5EF4-FFF2-40B4-BE49-F238E27FC236}">
                <a16:creationId xmlns:a16="http://schemas.microsoft.com/office/drawing/2014/main" id="{126BE35D-76B3-4EC2-B273-5E1241448300}"/>
              </a:ext>
            </a:extLst>
          </p:cNvPr>
          <p:cNvCxnSpPr>
            <a:cxnSpLocks/>
            <a:stCxn id="82" idx="3"/>
            <a:endCxn id="56" idx="2"/>
          </p:cNvCxnSpPr>
          <p:nvPr/>
        </p:nvCxnSpPr>
        <p:spPr>
          <a:xfrm flipV="1">
            <a:off x="7696200" y="2036690"/>
            <a:ext cx="411229" cy="1955944"/>
          </a:xfrm>
          <a:prstGeom prst="bentConnector2">
            <a:avLst/>
          </a:prstGeom>
          <a:ln w="19050">
            <a:solidFill>
              <a:srgbClr val="7030A0"/>
            </a:solidFill>
            <a:prstDash val="solid"/>
            <a:headEnd type="none" w="med" len="med"/>
            <a:tailEnd type="triangl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0" name="Elbow Connector 106">
            <a:extLst>
              <a:ext uri="{FF2B5EF4-FFF2-40B4-BE49-F238E27FC236}">
                <a16:creationId xmlns:a16="http://schemas.microsoft.com/office/drawing/2014/main" id="{75382193-8255-42B3-937A-A65A0DBC5925}"/>
              </a:ext>
            </a:extLst>
          </p:cNvPr>
          <p:cNvCxnSpPr>
            <a:cxnSpLocks/>
            <a:stCxn id="87" idx="3"/>
            <a:endCxn id="56" idx="2"/>
          </p:cNvCxnSpPr>
          <p:nvPr/>
        </p:nvCxnSpPr>
        <p:spPr>
          <a:xfrm flipV="1">
            <a:off x="7696200" y="2036690"/>
            <a:ext cx="411229" cy="2278922"/>
          </a:xfrm>
          <a:prstGeom prst="bentConnector2">
            <a:avLst/>
          </a:prstGeom>
          <a:ln w="19050">
            <a:solidFill>
              <a:srgbClr val="7030A0"/>
            </a:solidFill>
            <a:prstDash val="solid"/>
            <a:headEnd type="none" w="med" len="med"/>
            <a:tailEnd type="triangl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1" name="Elbow Connector 106">
            <a:extLst>
              <a:ext uri="{FF2B5EF4-FFF2-40B4-BE49-F238E27FC236}">
                <a16:creationId xmlns:a16="http://schemas.microsoft.com/office/drawing/2014/main" id="{96D27E4F-2307-4395-B103-FFF66FED1410}"/>
              </a:ext>
            </a:extLst>
          </p:cNvPr>
          <p:cNvCxnSpPr>
            <a:cxnSpLocks/>
            <a:stCxn id="88" idx="3"/>
            <a:endCxn id="56" idx="2"/>
          </p:cNvCxnSpPr>
          <p:nvPr/>
        </p:nvCxnSpPr>
        <p:spPr>
          <a:xfrm flipV="1">
            <a:off x="7696200" y="2036690"/>
            <a:ext cx="411229" cy="2601899"/>
          </a:xfrm>
          <a:prstGeom prst="bentConnector2">
            <a:avLst/>
          </a:prstGeom>
          <a:ln w="19050">
            <a:solidFill>
              <a:srgbClr val="7030A0"/>
            </a:solidFill>
            <a:prstDash val="solid"/>
            <a:headEnd type="none" w="med" len="med"/>
            <a:tailEnd type="triangl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1" name="Elbow Connector 85">
            <a:extLst>
              <a:ext uri="{FF2B5EF4-FFF2-40B4-BE49-F238E27FC236}">
                <a16:creationId xmlns:a16="http://schemas.microsoft.com/office/drawing/2014/main" id="{E15EE972-CAFD-41AE-ABB3-0E65A0F91BE5}"/>
              </a:ext>
            </a:extLst>
          </p:cNvPr>
          <p:cNvCxnSpPr>
            <a:cxnSpLocks/>
            <a:stCxn id="78" idx="3"/>
            <a:endCxn id="82" idx="1"/>
          </p:cNvCxnSpPr>
          <p:nvPr/>
        </p:nvCxnSpPr>
        <p:spPr>
          <a:xfrm>
            <a:off x="6662749" y="3669500"/>
            <a:ext cx="310783" cy="323134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3" name="Elbow Connector 85">
            <a:extLst>
              <a:ext uri="{FF2B5EF4-FFF2-40B4-BE49-F238E27FC236}">
                <a16:creationId xmlns:a16="http://schemas.microsoft.com/office/drawing/2014/main" id="{4D4ACC97-F85C-43F5-8F9F-C002799A989E}"/>
              </a:ext>
            </a:extLst>
          </p:cNvPr>
          <p:cNvCxnSpPr>
            <a:cxnSpLocks/>
            <a:stCxn id="78" idx="3"/>
            <a:endCxn id="87" idx="1"/>
          </p:cNvCxnSpPr>
          <p:nvPr/>
        </p:nvCxnSpPr>
        <p:spPr>
          <a:xfrm>
            <a:off x="6662749" y="3669500"/>
            <a:ext cx="310783" cy="64611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6" name="Elbow Connector 85">
            <a:extLst>
              <a:ext uri="{FF2B5EF4-FFF2-40B4-BE49-F238E27FC236}">
                <a16:creationId xmlns:a16="http://schemas.microsoft.com/office/drawing/2014/main" id="{8125435C-BC6A-4FED-BB59-BF180944EB08}"/>
              </a:ext>
            </a:extLst>
          </p:cNvPr>
          <p:cNvCxnSpPr>
            <a:cxnSpLocks/>
            <a:stCxn id="78" idx="3"/>
            <a:endCxn id="88" idx="1"/>
          </p:cNvCxnSpPr>
          <p:nvPr/>
        </p:nvCxnSpPr>
        <p:spPr>
          <a:xfrm>
            <a:off x="6662749" y="3669500"/>
            <a:ext cx="310783" cy="969089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92" name="Elbow Connector 106">
            <a:extLst>
              <a:ext uri="{FF2B5EF4-FFF2-40B4-BE49-F238E27FC236}">
                <a16:creationId xmlns:a16="http://schemas.microsoft.com/office/drawing/2014/main" id="{03F511F5-5D2B-4DE1-B668-2CDD9F46E4D6}"/>
              </a:ext>
            </a:extLst>
          </p:cNvPr>
          <p:cNvCxnSpPr>
            <a:cxnSpLocks/>
            <a:stCxn id="9" idx="2"/>
            <a:endCxn id="194" idx="2"/>
          </p:cNvCxnSpPr>
          <p:nvPr/>
        </p:nvCxnSpPr>
        <p:spPr>
          <a:xfrm flipV="1">
            <a:off x="1642881" y="3027918"/>
            <a:ext cx="4417997" cy="243212"/>
          </a:xfrm>
          <a:prstGeom prst="bentConnector2">
            <a:avLst/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93" name="Rectangle 8">
            <a:extLst>
              <a:ext uri="{FF2B5EF4-FFF2-40B4-BE49-F238E27FC236}">
                <a16:creationId xmlns:a16="http://schemas.microsoft.com/office/drawing/2014/main" id="{0ACE7F62-86AC-4C3C-A304-6EA192EF91C6}"/>
              </a:ext>
            </a:extLst>
          </p:cNvPr>
          <p:cNvSpPr/>
          <p:nvPr/>
        </p:nvSpPr>
        <p:spPr>
          <a:xfrm>
            <a:off x="4092812" y="2676731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UniqueBikeList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94" name="Rectangle 8">
            <a:extLst>
              <a:ext uri="{FF2B5EF4-FFF2-40B4-BE49-F238E27FC236}">
                <a16:creationId xmlns:a16="http://schemas.microsoft.com/office/drawing/2014/main" id="{7EBA1755-EA7F-4D76-A423-DBAA91D0CE9D}"/>
              </a:ext>
            </a:extLst>
          </p:cNvPr>
          <p:cNvSpPr/>
          <p:nvPr/>
        </p:nvSpPr>
        <p:spPr>
          <a:xfrm>
            <a:off x="5706785" y="2681158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Bike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95" name="Flowchart: Decision 96">
            <a:extLst>
              <a:ext uri="{FF2B5EF4-FFF2-40B4-BE49-F238E27FC236}">
                <a16:creationId xmlns:a16="http://schemas.microsoft.com/office/drawing/2014/main" id="{27834B1E-03BA-4FBD-BA8E-51A99407E359}"/>
              </a:ext>
            </a:extLst>
          </p:cNvPr>
          <p:cNvSpPr/>
          <p:nvPr/>
        </p:nvSpPr>
        <p:spPr>
          <a:xfrm>
            <a:off x="5251979" y="2756715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895C7683-EADF-43EB-ADE4-F8AD59361D9F}"/>
              </a:ext>
            </a:extLst>
          </p:cNvPr>
          <p:cNvSpPr txBox="1"/>
          <p:nvPr/>
        </p:nvSpPr>
        <p:spPr>
          <a:xfrm>
            <a:off x="6016426" y="3036658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8ADB86F3-4A2C-44DE-A681-0FA50CF1F255}"/>
              </a:ext>
            </a:extLst>
          </p:cNvPr>
          <p:cNvSpPr txBox="1"/>
          <p:nvPr/>
        </p:nvSpPr>
        <p:spPr>
          <a:xfrm>
            <a:off x="3938536" y="260761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4E25F253-888C-4C75-A4D7-A12691FB9FF1}"/>
              </a:ext>
            </a:extLst>
          </p:cNvPr>
          <p:cNvSpPr txBox="1"/>
          <p:nvPr/>
        </p:nvSpPr>
        <p:spPr>
          <a:xfrm>
            <a:off x="5549510" y="2676731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2F74CAC8-6D96-4372-96BA-62B213BA1C1B}"/>
              </a:ext>
            </a:extLst>
          </p:cNvPr>
          <p:cNvSpPr txBox="1"/>
          <p:nvPr/>
        </p:nvSpPr>
        <p:spPr>
          <a:xfrm>
            <a:off x="5869882" y="303665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200" name="Straight Arrow Connector 59">
            <a:extLst>
              <a:ext uri="{FF2B5EF4-FFF2-40B4-BE49-F238E27FC236}">
                <a16:creationId xmlns:a16="http://schemas.microsoft.com/office/drawing/2014/main" id="{3476F70C-B3ED-4FD1-87C1-4F79ABEC1350}"/>
              </a:ext>
            </a:extLst>
          </p:cNvPr>
          <p:cNvCxnSpPr>
            <a:cxnSpLocks/>
            <a:stCxn id="51" idx="3"/>
            <a:endCxn id="193" idx="1"/>
          </p:cNvCxnSpPr>
          <p:nvPr/>
        </p:nvCxnSpPr>
        <p:spPr>
          <a:xfrm flipV="1">
            <a:off x="3822155" y="2850111"/>
            <a:ext cx="270657" cy="157111"/>
          </a:xfrm>
          <a:prstGeom prst="bentConnector3">
            <a:avLst>
              <a:gd name="adj1" fmla="val 44369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02" name="Elbow Connector 63">
            <a:extLst>
              <a:ext uri="{FF2B5EF4-FFF2-40B4-BE49-F238E27FC236}">
                <a16:creationId xmlns:a16="http://schemas.microsoft.com/office/drawing/2014/main" id="{1A4BC96D-DB1A-45CA-A8CD-78CB9198399E}"/>
              </a:ext>
            </a:extLst>
          </p:cNvPr>
          <p:cNvCxnSpPr>
            <a:cxnSpLocks/>
            <a:stCxn id="195" idx="3"/>
            <a:endCxn id="194" idx="1"/>
          </p:cNvCxnSpPr>
          <p:nvPr/>
        </p:nvCxnSpPr>
        <p:spPr>
          <a:xfrm>
            <a:off x="5488027" y="2843405"/>
            <a:ext cx="218758" cy="11133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23" name="Flowchart: Decision 96">
            <a:extLst>
              <a:ext uri="{FF2B5EF4-FFF2-40B4-BE49-F238E27FC236}">
                <a16:creationId xmlns:a16="http://schemas.microsoft.com/office/drawing/2014/main" id="{5A9C98A5-E955-4A1B-9188-E503035A567C}"/>
              </a:ext>
            </a:extLst>
          </p:cNvPr>
          <p:cNvSpPr/>
          <p:nvPr/>
        </p:nvSpPr>
        <p:spPr>
          <a:xfrm rot="16200000">
            <a:off x="5941115" y="2463292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224" name="Rectangle 8">
            <a:extLst>
              <a:ext uri="{FF2B5EF4-FFF2-40B4-BE49-F238E27FC236}">
                <a16:creationId xmlns:a16="http://schemas.microsoft.com/office/drawing/2014/main" id="{6C4CB348-157C-4131-9A59-4EE41BA5D228}"/>
              </a:ext>
            </a:extLst>
          </p:cNvPr>
          <p:cNvSpPr/>
          <p:nvPr/>
        </p:nvSpPr>
        <p:spPr>
          <a:xfrm>
            <a:off x="6164978" y="1877260"/>
            <a:ext cx="722668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225" name="Elbow Connector 78">
            <a:extLst>
              <a:ext uri="{FF2B5EF4-FFF2-40B4-BE49-F238E27FC236}">
                <a16:creationId xmlns:a16="http://schemas.microsoft.com/office/drawing/2014/main" id="{5CF8D0BA-480C-41C3-BFFA-85C2033E5998}"/>
              </a:ext>
            </a:extLst>
          </p:cNvPr>
          <p:cNvCxnSpPr>
            <a:cxnSpLocks/>
            <a:stCxn id="223" idx="3"/>
            <a:endCxn id="224" idx="2"/>
          </p:cNvCxnSpPr>
          <p:nvPr/>
        </p:nvCxnSpPr>
        <p:spPr>
          <a:xfrm rot="5400000" flipH="1" flipV="1">
            <a:off x="6158268" y="2063915"/>
            <a:ext cx="268915" cy="467173"/>
          </a:xfrm>
          <a:prstGeom prst="bentConnector3">
            <a:avLst>
              <a:gd name="adj1" fmla="val 35832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28" name="Elbow Connector 106">
            <a:extLst>
              <a:ext uri="{FF2B5EF4-FFF2-40B4-BE49-F238E27FC236}">
                <a16:creationId xmlns:a16="http://schemas.microsoft.com/office/drawing/2014/main" id="{EA070AC3-539D-44E1-B543-A0F514BE18E9}"/>
              </a:ext>
            </a:extLst>
          </p:cNvPr>
          <p:cNvCxnSpPr>
            <a:cxnSpLocks/>
            <a:stCxn id="224" idx="0"/>
            <a:endCxn id="56" idx="1"/>
          </p:cNvCxnSpPr>
          <p:nvPr/>
        </p:nvCxnSpPr>
        <p:spPr>
          <a:xfrm rot="5400000" flipH="1" flipV="1">
            <a:off x="7036324" y="1305546"/>
            <a:ext cx="61702" cy="1081726"/>
          </a:xfrm>
          <a:prstGeom prst="bentConnector2">
            <a:avLst/>
          </a:prstGeom>
          <a:ln w="19050">
            <a:solidFill>
              <a:srgbClr val="7030A0"/>
            </a:solidFill>
            <a:prstDash val="solid"/>
            <a:headEnd type="none" w="med" len="med"/>
            <a:tailEnd type="triangl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31" name="Isosceles Triangle 102">
            <a:extLst>
              <a:ext uri="{FF2B5EF4-FFF2-40B4-BE49-F238E27FC236}">
                <a16:creationId xmlns:a16="http://schemas.microsoft.com/office/drawing/2014/main" id="{CFD29677-8250-4BD5-995C-38762DDE8327}"/>
              </a:ext>
            </a:extLst>
          </p:cNvPr>
          <p:cNvSpPr/>
          <p:nvPr/>
        </p:nvSpPr>
        <p:spPr>
          <a:xfrm rot="5400000">
            <a:off x="7367899" y="1727797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sp>
        <p:nvSpPr>
          <p:cNvPr id="92" name="Rectangle 8">
            <a:extLst>
              <a:ext uri="{FF2B5EF4-FFF2-40B4-BE49-F238E27FC236}">
                <a16:creationId xmlns:a16="http://schemas.microsoft.com/office/drawing/2014/main" id="{9FAFC4EC-F7C4-4A87-AE1A-F06695D2C825}"/>
              </a:ext>
            </a:extLst>
          </p:cNvPr>
          <p:cNvSpPr/>
          <p:nvPr/>
        </p:nvSpPr>
        <p:spPr>
          <a:xfrm>
            <a:off x="3473948" y="4297712"/>
            <a:ext cx="797803" cy="442264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{abstract}</a:t>
            </a:r>
          </a:p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UniqueList</a:t>
            </a:r>
            <a:endParaRPr lang="en-US" sz="1050" dirty="0">
              <a:solidFill>
                <a:srgbClr val="7030A0"/>
              </a:solidFill>
            </a:endParaRPr>
          </a:p>
        </p:txBody>
      </p:sp>
      <p:sp>
        <p:nvSpPr>
          <p:cNvPr id="93" name="Isosceles Triangle 102">
            <a:extLst>
              <a:ext uri="{FF2B5EF4-FFF2-40B4-BE49-F238E27FC236}">
                <a16:creationId xmlns:a16="http://schemas.microsoft.com/office/drawing/2014/main" id="{F7D0CA35-4414-49F4-A21B-8633FFFB4BB7}"/>
              </a:ext>
            </a:extLst>
          </p:cNvPr>
          <p:cNvSpPr/>
          <p:nvPr/>
        </p:nvSpPr>
        <p:spPr>
          <a:xfrm rot="10800000">
            <a:off x="3739804" y="4116305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sp>
        <p:nvSpPr>
          <p:cNvPr id="94" name="Rectangle 8">
            <a:extLst>
              <a:ext uri="{FF2B5EF4-FFF2-40B4-BE49-F238E27FC236}">
                <a16:creationId xmlns:a16="http://schemas.microsoft.com/office/drawing/2014/main" id="{EF8876E1-E3D1-4911-B3DB-05EDBAF5442A}"/>
              </a:ext>
            </a:extLst>
          </p:cNvPr>
          <p:cNvSpPr/>
          <p:nvPr/>
        </p:nvSpPr>
        <p:spPr>
          <a:xfrm>
            <a:off x="4911376" y="4326404"/>
            <a:ext cx="1008734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UniqueListItem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95" name="Elbow Connector 106">
            <a:extLst>
              <a:ext uri="{FF2B5EF4-FFF2-40B4-BE49-F238E27FC236}">
                <a16:creationId xmlns:a16="http://schemas.microsoft.com/office/drawing/2014/main" id="{F54E8C7B-4D38-41B3-B1C1-7F17E384D2BD}"/>
              </a:ext>
            </a:extLst>
          </p:cNvPr>
          <p:cNvCxnSpPr>
            <a:cxnSpLocks/>
            <a:endCxn id="93" idx="3"/>
          </p:cNvCxnSpPr>
          <p:nvPr/>
        </p:nvCxnSpPr>
        <p:spPr>
          <a:xfrm rot="5400000">
            <a:off x="3424631" y="3453459"/>
            <a:ext cx="1113272" cy="212421"/>
          </a:xfrm>
          <a:prstGeom prst="bentConnector3">
            <a:avLst>
              <a:gd name="adj1" fmla="val -5442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8" name="Elbow Connector 106">
            <a:extLst>
              <a:ext uri="{FF2B5EF4-FFF2-40B4-BE49-F238E27FC236}">
                <a16:creationId xmlns:a16="http://schemas.microsoft.com/office/drawing/2014/main" id="{6B8C2F4C-7BB0-4F19-8516-42CF82F25BDE}"/>
              </a:ext>
            </a:extLst>
          </p:cNvPr>
          <p:cNvCxnSpPr>
            <a:cxnSpLocks/>
            <a:endCxn id="93" idx="3"/>
          </p:cNvCxnSpPr>
          <p:nvPr/>
        </p:nvCxnSpPr>
        <p:spPr>
          <a:xfrm rot="5400000">
            <a:off x="3863106" y="3856574"/>
            <a:ext cx="271682" cy="247781"/>
          </a:xfrm>
          <a:prstGeom prst="bentConnector3">
            <a:avLst>
              <a:gd name="adj1" fmla="val -486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9" name="Elbow Connector 122">
            <a:extLst>
              <a:ext uri="{FF2B5EF4-FFF2-40B4-BE49-F238E27FC236}">
                <a16:creationId xmlns:a16="http://schemas.microsoft.com/office/drawing/2014/main" id="{4B5D03A6-B6C4-4C2E-B196-414DAC4AB8D7}"/>
              </a:ext>
            </a:extLst>
          </p:cNvPr>
          <p:cNvCxnSpPr>
            <a:cxnSpLocks/>
            <a:stCxn id="92" idx="3"/>
            <a:endCxn id="94" idx="1"/>
          </p:cNvCxnSpPr>
          <p:nvPr/>
        </p:nvCxnSpPr>
        <p:spPr>
          <a:xfrm flipV="1">
            <a:off x="4271751" y="4499784"/>
            <a:ext cx="639625" cy="19060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3" name="Isosceles Triangle 102">
            <a:extLst>
              <a:ext uri="{FF2B5EF4-FFF2-40B4-BE49-F238E27FC236}">
                <a16:creationId xmlns:a16="http://schemas.microsoft.com/office/drawing/2014/main" id="{7C5E2AC6-E7DC-4B01-B955-FD66591FADF0}"/>
              </a:ext>
            </a:extLst>
          </p:cNvPr>
          <p:cNvSpPr/>
          <p:nvPr/>
        </p:nvSpPr>
        <p:spPr>
          <a:xfrm flipV="1">
            <a:off x="5391222" y="4169342"/>
            <a:ext cx="282387" cy="157062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15" name="Elbow Connector 63">
            <a:extLst>
              <a:ext uri="{FF2B5EF4-FFF2-40B4-BE49-F238E27FC236}">
                <a16:creationId xmlns:a16="http://schemas.microsoft.com/office/drawing/2014/main" id="{76C0288F-388A-4546-921E-EA9097F44541}"/>
              </a:ext>
            </a:extLst>
          </p:cNvPr>
          <p:cNvCxnSpPr>
            <a:cxnSpLocks/>
            <a:endCxn id="113" idx="3"/>
          </p:cNvCxnSpPr>
          <p:nvPr/>
        </p:nvCxnSpPr>
        <p:spPr>
          <a:xfrm rot="5400000">
            <a:off x="5028052" y="3490605"/>
            <a:ext cx="1183101" cy="174372"/>
          </a:xfrm>
          <a:prstGeom prst="bentConnector3">
            <a:avLst>
              <a:gd name="adj1" fmla="val -238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21" name="Elbow Connector 63">
            <a:extLst>
              <a:ext uri="{FF2B5EF4-FFF2-40B4-BE49-F238E27FC236}">
                <a16:creationId xmlns:a16="http://schemas.microsoft.com/office/drawing/2014/main" id="{9CC24216-58E6-4BCC-9FF6-A704D6B90FFF}"/>
              </a:ext>
            </a:extLst>
          </p:cNvPr>
          <p:cNvCxnSpPr>
            <a:cxnSpLocks/>
            <a:endCxn id="113" idx="3"/>
          </p:cNvCxnSpPr>
          <p:nvPr/>
        </p:nvCxnSpPr>
        <p:spPr>
          <a:xfrm rot="5400000">
            <a:off x="5485575" y="3943675"/>
            <a:ext cx="272509" cy="178825"/>
          </a:xfrm>
          <a:prstGeom prst="bentConnector3">
            <a:avLst>
              <a:gd name="adj1" fmla="val -5925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915</TotalTime>
  <Words>52</Words>
  <Application>Microsoft Office PowerPoint</Application>
  <PresentationFormat>On-screen Show (4:3)</PresentationFormat>
  <Paragraphs>38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Fong Yuan Lim</cp:lastModifiedBy>
  <cp:revision>88</cp:revision>
  <dcterms:created xsi:type="dcterms:W3CDTF">2016-07-22T14:33:02Z</dcterms:created>
  <dcterms:modified xsi:type="dcterms:W3CDTF">2018-10-22T07:35:35Z</dcterms:modified>
</cp:coreProperties>
</file>